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0663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275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701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182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240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193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641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4376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004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27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557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584A-729C-4E73-9198-9262EBD92E9A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6415-E2CE-4DF0-9B06-978BFA66732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076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09460" y="2557296"/>
            <a:ext cx="4970145" cy="14266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5475"/>
              </a:lnSpc>
              <a:spcBef>
                <a:spcPts val="125"/>
              </a:spcBef>
            </a:pPr>
            <a:r>
              <a:rPr lang="en-US" sz="4800" b="1" spc="-484" dirty="0" smtClean="0">
                <a:solidFill>
                  <a:srgbClr val="FFFFFF"/>
                </a:solidFill>
                <a:latin typeface="Noto Sans"/>
                <a:cs typeface="Noto Sans"/>
              </a:rPr>
              <a:t>Communications</a:t>
            </a:r>
          </a:p>
          <a:p>
            <a:pPr marL="12700">
              <a:lnSpc>
                <a:spcPts val="5475"/>
              </a:lnSpc>
              <a:spcBef>
                <a:spcPts val="125"/>
              </a:spcBef>
            </a:pPr>
            <a:r>
              <a:rPr lang="en-US" sz="4800" b="1" spc="-484" dirty="0" smtClean="0">
                <a:solidFill>
                  <a:srgbClr val="FFFFFF"/>
                </a:solidFill>
                <a:latin typeface="Noto Sans"/>
                <a:cs typeface="Noto Sans"/>
              </a:rPr>
              <a:t>&amp; Media</a:t>
            </a:r>
            <a:endParaRPr sz="4800" dirty="0">
              <a:latin typeface="Noto Sans"/>
              <a:cs typeface="Noto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12667" y="2121602"/>
            <a:ext cx="0" cy="2966600"/>
          </a:xfrm>
          <a:custGeom>
            <a:avLst/>
            <a:gdLst/>
            <a:ahLst/>
            <a:cxnLst/>
            <a:rect l="l" t="t" r="r" b="b"/>
            <a:pathLst>
              <a:path h="2451735">
                <a:moveTo>
                  <a:pt x="0" y="0"/>
                </a:moveTo>
                <a:lnTo>
                  <a:pt x="0" y="2451646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bk object 16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3609460" y="4182788"/>
            <a:ext cx="7153106" cy="4090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550" spc="355" dirty="0" smtClean="0">
                <a:solidFill>
                  <a:srgbClr val="FFFFFF"/>
                </a:solidFill>
                <a:latin typeface="Noto Sans"/>
                <a:cs typeface="Noto Sans"/>
              </a:rPr>
              <a:t>How to Use Google Images</a:t>
            </a:r>
            <a:endParaRPr lang="en-US" sz="2550" dirty="0">
              <a:latin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9254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753" y="388348"/>
            <a:ext cx="7153106" cy="4090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550" b="0" spc="355" dirty="0" smtClean="0">
                <a:solidFill>
                  <a:srgbClr val="FFFFFF"/>
                </a:solidFill>
                <a:latin typeface="Noto Sans"/>
                <a:cs typeface="Noto Sans"/>
              </a:rPr>
              <a:t>How to Use Google Images</a:t>
            </a:r>
            <a:endParaRPr sz="2550" dirty="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13470" y="1373880"/>
            <a:ext cx="5213157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CA" sz="2800" dirty="0" smtClean="0">
                <a:solidFill>
                  <a:schemeClr val="bg1"/>
                </a:solidFill>
              </a:rPr>
              <a:t>Visit images.google.com.</a:t>
            </a:r>
            <a:endParaRPr lang="en-CA" sz="2800" dirty="0">
              <a:solidFill>
                <a:schemeClr val="bg1"/>
              </a:solidFill>
            </a:endParaRPr>
          </a:p>
        </p:txBody>
      </p:sp>
      <p:sp>
        <p:nvSpPr>
          <p:cNvPr id="5" name="bk object 16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48"/>
          <a:stretch/>
        </p:blipFill>
        <p:spPr>
          <a:xfrm>
            <a:off x="1713470" y="1917415"/>
            <a:ext cx="6854916" cy="438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79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753" y="388348"/>
            <a:ext cx="7153106" cy="4090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550" b="0" spc="355" dirty="0" smtClean="0">
                <a:solidFill>
                  <a:srgbClr val="FFFFFF"/>
                </a:solidFill>
                <a:latin typeface="Noto Sans"/>
                <a:cs typeface="Noto Sans"/>
              </a:rPr>
              <a:t>How to Use Google Images</a:t>
            </a:r>
            <a:endParaRPr sz="2550" dirty="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8588" y="1373880"/>
            <a:ext cx="888270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Select Tools, Usage Rights, and Creative Common licenses.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5" name="bk object 16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87"/>
          <a:stretch/>
        </p:blipFill>
        <p:spPr>
          <a:xfrm>
            <a:off x="527221" y="1917415"/>
            <a:ext cx="7131712" cy="437629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8178817">
            <a:off x="7083246" y="2731102"/>
            <a:ext cx="1296033" cy="898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262"/>
          <a:stretch/>
        </p:blipFill>
        <p:spPr>
          <a:xfrm>
            <a:off x="2321467" y="4605010"/>
            <a:ext cx="6858000" cy="197084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0" name="Right Arrow 9"/>
          <p:cNvSpPr/>
          <p:nvPr/>
        </p:nvSpPr>
        <p:spPr>
          <a:xfrm rot="10800000">
            <a:off x="8589903" y="5394865"/>
            <a:ext cx="1432501" cy="898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00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578299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2753" y="388348"/>
            <a:ext cx="7153106" cy="4090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645285" algn="l"/>
              </a:tabLst>
            </a:pPr>
            <a:r>
              <a:rPr lang="en-US" sz="2550" b="0" spc="355" dirty="0" smtClean="0">
                <a:solidFill>
                  <a:srgbClr val="FFFFFF"/>
                </a:solidFill>
                <a:latin typeface="Noto Sans"/>
                <a:cs typeface="Noto Sans"/>
              </a:rPr>
              <a:t>How to Use Google Images</a:t>
            </a:r>
            <a:endParaRPr sz="2550" dirty="0">
              <a:latin typeface="Noto Sans"/>
              <a:cs typeface="Noto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949" y="1266788"/>
            <a:ext cx="7760044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CA" sz="2400" dirty="0" smtClean="0">
                <a:solidFill>
                  <a:schemeClr val="bg1"/>
                </a:solidFill>
              </a:rPr>
              <a:t>Select a photo, then License details.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Instructions on how the photo can be used will be at this link.</a:t>
            </a:r>
            <a:endParaRPr lang="en-CA" sz="2400" dirty="0">
              <a:solidFill>
                <a:schemeClr val="bg1"/>
              </a:solidFill>
            </a:endParaRPr>
          </a:p>
        </p:txBody>
      </p:sp>
      <p:sp>
        <p:nvSpPr>
          <p:cNvPr id="5" name="bk object 16"/>
          <p:cNvSpPr/>
          <p:nvPr/>
        </p:nvSpPr>
        <p:spPr>
          <a:xfrm>
            <a:off x="10899009" y="502025"/>
            <a:ext cx="971550" cy="871855"/>
          </a:xfrm>
          <a:custGeom>
            <a:avLst/>
            <a:gdLst/>
            <a:ahLst/>
            <a:cxnLst/>
            <a:rect l="l" t="t" r="r" b="b"/>
            <a:pathLst>
              <a:path w="971550" h="871855">
                <a:moveTo>
                  <a:pt x="466369" y="811040"/>
                </a:moveTo>
                <a:lnTo>
                  <a:pt x="383694" y="811040"/>
                </a:lnTo>
                <a:lnTo>
                  <a:pt x="421303" y="823194"/>
                </a:lnTo>
                <a:lnTo>
                  <a:pt x="447158" y="843979"/>
                </a:lnTo>
                <a:lnTo>
                  <a:pt x="461771" y="868654"/>
                </a:lnTo>
                <a:lnTo>
                  <a:pt x="462851" y="871613"/>
                </a:lnTo>
                <a:lnTo>
                  <a:pt x="466369" y="871169"/>
                </a:lnTo>
                <a:lnTo>
                  <a:pt x="466369" y="811040"/>
                </a:lnTo>
                <a:close/>
              </a:path>
              <a:path w="971550" h="871855">
                <a:moveTo>
                  <a:pt x="642899" y="681507"/>
                </a:moveTo>
                <a:lnTo>
                  <a:pt x="577507" y="746963"/>
                </a:lnTo>
                <a:lnTo>
                  <a:pt x="549428" y="775761"/>
                </a:lnTo>
                <a:lnTo>
                  <a:pt x="510496" y="830448"/>
                </a:lnTo>
                <a:lnTo>
                  <a:pt x="504685" y="857961"/>
                </a:lnTo>
                <a:lnTo>
                  <a:pt x="504710" y="871169"/>
                </a:lnTo>
                <a:lnTo>
                  <a:pt x="508228" y="871613"/>
                </a:lnTo>
                <a:lnTo>
                  <a:pt x="509308" y="868654"/>
                </a:lnTo>
                <a:lnTo>
                  <a:pt x="523921" y="843979"/>
                </a:lnTo>
                <a:lnTo>
                  <a:pt x="549776" y="823194"/>
                </a:lnTo>
                <a:lnTo>
                  <a:pt x="587385" y="811040"/>
                </a:lnTo>
                <a:lnTo>
                  <a:pt x="916652" y="811040"/>
                </a:lnTo>
                <a:lnTo>
                  <a:pt x="817143" y="711479"/>
                </a:lnTo>
                <a:lnTo>
                  <a:pt x="642899" y="681507"/>
                </a:lnTo>
                <a:close/>
              </a:path>
              <a:path w="971550" h="871855">
                <a:moveTo>
                  <a:pt x="408247" y="671961"/>
                </a:moveTo>
                <a:lnTo>
                  <a:pt x="351713" y="677481"/>
                </a:lnTo>
                <a:lnTo>
                  <a:pt x="153936" y="711479"/>
                </a:lnTo>
                <a:lnTo>
                  <a:pt x="48020" y="817410"/>
                </a:lnTo>
                <a:lnTo>
                  <a:pt x="5123" y="860376"/>
                </a:lnTo>
                <a:lnTo>
                  <a:pt x="0" y="866025"/>
                </a:lnTo>
                <a:lnTo>
                  <a:pt x="1574" y="869162"/>
                </a:lnTo>
                <a:lnTo>
                  <a:pt x="4762" y="868883"/>
                </a:lnTo>
                <a:lnTo>
                  <a:pt x="304023" y="817397"/>
                </a:lnTo>
                <a:lnTo>
                  <a:pt x="333819" y="812253"/>
                </a:lnTo>
                <a:lnTo>
                  <a:pt x="383694" y="811040"/>
                </a:lnTo>
                <a:lnTo>
                  <a:pt x="466369" y="811040"/>
                </a:lnTo>
                <a:lnTo>
                  <a:pt x="466369" y="754430"/>
                </a:lnTo>
                <a:lnTo>
                  <a:pt x="465302" y="753363"/>
                </a:lnTo>
                <a:lnTo>
                  <a:pt x="405523" y="753363"/>
                </a:lnTo>
                <a:lnTo>
                  <a:pt x="404456" y="752309"/>
                </a:lnTo>
                <a:lnTo>
                  <a:pt x="404456" y="715911"/>
                </a:lnTo>
                <a:lnTo>
                  <a:pt x="405523" y="714844"/>
                </a:lnTo>
                <a:lnTo>
                  <a:pt x="465277" y="714844"/>
                </a:lnTo>
                <a:lnTo>
                  <a:pt x="466331" y="713790"/>
                </a:lnTo>
                <a:lnTo>
                  <a:pt x="466230" y="712076"/>
                </a:lnTo>
                <a:lnTo>
                  <a:pt x="461239" y="691977"/>
                </a:lnTo>
                <a:lnTo>
                  <a:pt x="443317" y="677632"/>
                </a:lnTo>
                <a:lnTo>
                  <a:pt x="408247" y="671961"/>
                </a:lnTo>
                <a:close/>
              </a:path>
              <a:path w="971550" h="871855">
                <a:moveTo>
                  <a:pt x="916652" y="811040"/>
                </a:moveTo>
                <a:lnTo>
                  <a:pt x="587385" y="811040"/>
                </a:lnTo>
                <a:lnTo>
                  <a:pt x="637260" y="812253"/>
                </a:lnTo>
                <a:lnTo>
                  <a:pt x="959633" y="867862"/>
                </a:lnTo>
                <a:lnTo>
                  <a:pt x="966317" y="868883"/>
                </a:lnTo>
                <a:lnTo>
                  <a:pt x="969505" y="869162"/>
                </a:lnTo>
                <a:lnTo>
                  <a:pt x="971080" y="866025"/>
                </a:lnTo>
                <a:lnTo>
                  <a:pt x="969022" y="863574"/>
                </a:lnTo>
                <a:lnTo>
                  <a:pt x="916652" y="811040"/>
                </a:lnTo>
                <a:close/>
              </a:path>
              <a:path w="971550" h="871855">
                <a:moveTo>
                  <a:pt x="535851" y="753363"/>
                </a:moveTo>
                <a:lnTo>
                  <a:pt x="507060" y="753389"/>
                </a:lnTo>
                <a:lnTo>
                  <a:pt x="505739" y="753389"/>
                </a:lnTo>
                <a:lnTo>
                  <a:pt x="504710" y="754430"/>
                </a:lnTo>
                <a:lnTo>
                  <a:pt x="504685" y="817397"/>
                </a:lnTo>
                <a:lnTo>
                  <a:pt x="508736" y="817410"/>
                </a:lnTo>
                <a:lnTo>
                  <a:pt x="509460" y="813866"/>
                </a:lnTo>
                <a:lnTo>
                  <a:pt x="514060" y="795762"/>
                </a:lnTo>
                <a:lnTo>
                  <a:pt x="519879" y="780157"/>
                </a:lnTo>
                <a:lnTo>
                  <a:pt x="527085" y="766282"/>
                </a:lnTo>
                <a:lnTo>
                  <a:pt x="535851" y="753363"/>
                </a:lnTo>
                <a:close/>
              </a:path>
              <a:path w="971550" h="871855">
                <a:moveTo>
                  <a:pt x="687057" y="345033"/>
                </a:moveTo>
                <a:lnTo>
                  <a:pt x="684288" y="346913"/>
                </a:lnTo>
                <a:lnTo>
                  <a:pt x="685965" y="350710"/>
                </a:lnTo>
                <a:lnTo>
                  <a:pt x="690695" y="394060"/>
                </a:lnTo>
                <a:lnTo>
                  <a:pt x="674068" y="435386"/>
                </a:lnTo>
                <a:lnTo>
                  <a:pt x="647206" y="471355"/>
                </a:lnTo>
                <a:lnTo>
                  <a:pt x="621233" y="498640"/>
                </a:lnTo>
                <a:lnTo>
                  <a:pt x="577367" y="542518"/>
                </a:lnTo>
                <a:lnTo>
                  <a:pt x="549286" y="571309"/>
                </a:lnTo>
                <a:lnTo>
                  <a:pt x="526105" y="598863"/>
                </a:lnTo>
                <a:lnTo>
                  <a:pt x="510346" y="625991"/>
                </a:lnTo>
                <a:lnTo>
                  <a:pt x="504532" y="653503"/>
                </a:lnTo>
                <a:lnTo>
                  <a:pt x="504532" y="715619"/>
                </a:lnTo>
                <a:lnTo>
                  <a:pt x="508596" y="715632"/>
                </a:lnTo>
                <a:lnTo>
                  <a:pt x="509320" y="712076"/>
                </a:lnTo>
                <a:lnTo>
                  <a:pt x="518552" y="681046"/>
                </a:lnTo>
                <a:lnTo>
                  <a:pt x="532252" y="656129"/>
                </a:lnTo>
                <a:lnTo>
                  <a:pt x="551459" y="632769"/>
                </a:lnTo>
                <a:lnTo>
                  <a:pt x="577214" y="606412"/>
                </a:lnTo>
                <a:lnTo>
                  <a:pt x="639254" y="544499"/>
                </a:lnTo>
                <a:lnTo>
                  <a:pt x="677303" y="499498"/>
                </a:lnTo>
                <a:lnTo>
                  <a:pt x="700836" y="456225"/>
                </a:lnTo>
                <a:lnTo>
                  <a:pt x="710382" y="415819"/>
                </a:lnTo>
                <a:lnTo>
                  <a:pt x="706467" y="379425"/>
                </a:lnTo>
                <a:lnTo>
                  <a:pt x="689622" y="348183"/>
                </a:lnTo>
                <a:lnTo>
                  <a:pt x="687057" y="345033"/>
                </a:lnTo>
                <a:close/>
              </a:path>
              <a:path w="971550" h="871855">
                <a:moveTo>
                  <a:pt x="711580" y="446887"/>
                </a:moveTo>
                <a:lnTo>
                  <a:pt x="697834" y="508825"/>
                </a:lnTo>
                <a:lnTo>
                  <a:pt x="673649" y="544606"/>
                </a:lnTo>
                <a:lnTo>
                  <a:pt x="632066" y="590156"/>
                </a:lnTo>
                <a:lnTo>
                  <a:pt x="577507" y="644690"/>
                </a:lnTo>
                <a:lnTo>
                  <a:pt x="559451" y="662942"/>
                </a:lnTo>
                <a:lnTo>
                  <a:pt x="542958" y="680589"/>
                </a:lnTo>
                <a:lnTo>
                  <a:pt x="528649" y="697832"/>
                </a:lnTo>
                <a:lnTo>
                  <a:pt x="517143" y="714870"/>
                </a:lnTo>
                <a:lnTo>
                  <a:pt x="571030" y="714870"/>
                </a:lnTo>
                <a:lnTo>
                  <a:pt x="655700" y="630123"/>
                </a:lnTo>
                <a:lnTo>
                  <a:pt x="694597" y="580948"/>
                </a:lnTo>
                <a:lnTo>
                  <a:pt x="715552" y="532961"/>
                </a:lnTo>
                <a:lnTo>
                  <a:pt x="721673" y="488766"/>
                </a:lnTo>
                <a:lnTo>
                  <a:pt x="716040" y="450888"/>
                </a:lnTo>
                <a:lnTo>
                  <a:pt x="714882" y="447141"/>
                </a:lnTo>
                <a:lnTo>
                  <a:pt x="711580" y="446887"/>
                </a:lnTo>
                <a:close/>
              </a:path>
              <a:path w="971550" h="871855">
                <a:moveTo>
                  <a:pt x="465277" y="714844"/>
                </a:moveTo>
                <a:lnTo>
                  <a:pt x="405523" y="714844"/>
                </a:lnTo>
                <a:lnTo>
                  <a:pt x="463943" y="714857"/>
                </a:lnTo>
                <a:lnTo>
                  <a:pt x="465277" y="714844"/>
                </a:lnTo>
                <a:close/>
              </a:path>
              <a:path w="971550" h="871855">
                <a:moveTo>
                  <a:pt x="556767" y="204596"/>
                </a:moveTo>
                <a:lnTo>
                  <a:pt x="533107" y="263912"/>
                </a:lnTo>
                <a:lnTo>
                  <a:pt x="488149" y="313435"/>
                </a:lnTo>
                <a:lnTo>
                  <a:pt x="336384" y="465061"/>
                </a:lnTo>
                <a:lnTo>
                  <a:pt x="303370" y="509836"/>
                </a:lnTo>
                <a:lnTo>
                  <a:pt x="292053" y="551565"/>
                </a:lnTo>
                <a:lnTo>
                  <a:pt x="297569" y="587824"/>
                </a:lnTo>
                <a:lnTo>
                  <a:pt x="315055" y="616194"/>
                </a:lnTo>
                <a:lnTo>
                  <a:pt x="339648" y="634250"/>
                </a:lnTo>
                <a:lnTo>
                  <a:pt x="343534" y="636015"/>
                </a:lnTo>
                <a:lnTo>
                  <a:pt x="345071" y="632866"/>
                </a:lnTo>
                <a:lnTo>
                  <a:pt x="342112" y="630301"/>
                </a:lnTo>
                <a:lnTo>
                  <a:pt x="323990" y="603769"/>
                </a:lnTo>
                <a:lnTo>
                  <a:pt x="322040" y="572007"/>
                </a:lnTo>
                <a:lnTo>
                  <a:pt x="335101" y="537646"/>
                </a:lnTo>
                <a:lnTo>
                  <a:pt x="362013" y="503313"/>
                </a:lnTo>
                <a:lnTo>
                  <a:pt x="487997" y="377316"/>
                </a:lnTo>
                <a:lnTo>
                  <a:pt x="516078" y="348518"/>
                </a:lnTo>
                <a:lnTo>
                  <a:pt x="539259" y="320960"/>
                </a:lnTo>
                <a:lnTo>
                  <a:pt x="555018" y="293831"/>
                </a:lnTo>
                <a:lnTo>
                  <a:pt x="560831" y="266318"/>
                </a:lnTo>
                <a:lnTo>
                  <a:pt x="560831" y="204609"/>
                </a:lnTo>
                <a:lnTo>
                  <a:pt x="556767" y="204596"/>
                </a:lnTo>
                <a:close/>
              </a:path>
              <a:path w="971550" h="871855">
                <a:moveTo>
                  <a:pt x="627824" y="275564"/>
                </a:moveTo>
                <a:lnTo>
                  <a:pt x="626287" y="278714"/>
                </a:lnTo>
                <a:lnTo>
                  <a:pt x="629246" y="281279"/>
                </a:lnTo>
                <a:lnTo>
                  <a:pt x="647374" y="307809"/>
                </a:lnTo>
                <a:lnTo>
                  <a:pt x="649325" y="339566"/>
                </a:lnTo>
                <a:lnTo>
                  <a:pt x="636265" y="373923"/>
                </a:lnTo>
                <a:lnTo>
                  <a:pt x="609358" y="408254"/>
                </a:lnTo>
                <a:lnTo>
                  <a:pt x="577398" y="440217"/>
                </a:lnTo>
                <a:lnTo>
                  <a:pt x="549441" y="468891"/>
                </a:lnTo>
                <a:lnTo>
                  <a:pt x="526264" y="496449"/>
                </a:lnTo>
                <a:lnTo>
                  <a:pt x="510509" y="523578"/>
                </a:lnTo>
                <a:lnTo>
                  <a:pt x="504697" y="551091"/>
                </a:lnTo>
                <a:lnTo>
                  <a:pt x="504697" y="612813"/>
                </a:lnTo>
                <a:lnTo>
                  <a:pt x="508751" y="612813"/>
                </a:lnTo>
                <a:lnTo>
                  <a:pt x="509485" y="609269"/>
                </a:lnTo>
                <a:lnTo>
                  <a:pt x="518712" y="578297"/>
                </a:lnTo>
                <a:lnTo>
                  <a:pt x="532412" y="553507"/>
                </a:lnTo>
                <a:lnTo>
                  <a:pt x="551623" y="530274"/>
                </a:lnTo>
                <a:lnTo>
                  <a:pt x="577380" y="503974"/>
                </a:lnTo>
                <a:lnTo>
                  <a:pt x="634974" y="446519"/>
                </a:lnTo>
                <a:lnTo>
                  <a:pt x="667990" y="401743"/>
                </a:lnTo>
                <a:lnTo>
                  <a:pt x="679309" y="360015"/>
                </a:lnTo>
                <a:lnTo>
                  <a:pt x="673795" y="323755"/>
                </a:lnTo>
                <a:lnTo>
                  <a:pt x="656308" y="295386"/>
                </a:lnTo>
                <a:lnTo>
                  <a:pt x="631710" y="277329"/>
                </a:lnTo>
                <a:lnTo>
                  <a:pt x="627824" y="275564"/>
                </a:lnTo>
                <a:close/>
              </a:path>
              <a:path w="971550" h="871855">
                <a:moveTo>
                  <a:pt x="556933" y="101777"/>
                </a:moveTo>
                <a:lnTo>
                  <a:pt x="533271" y="161285"/>
                </a:lnTo>
                <a:lnTo>
                  <a:pt x="488314" y="210997"/>
                </a:lnTo>
                <a:lnTo>
                  <a:pt x="332104" y="367080"/>
                </a:lnTo>
                <a:lnTo>
                  <a:pt x="294055" y="412081"/>
                </a:lnTo>
                <a:lnTo>
                  <a:pt x="270522" y="455355"/>
                </a:lnTo>
                <a:lnTo>
                  <a:pt x="260977" y="495760"/>
                </a:lnTo>
                <a:lnTo>
                  <a:pt x="264891" y="532155"/>
                </a:lnTo>
                <a:lnTo>
                  <a:pt x="281736" y="563397"/>
                </a:lnTo>
                <a:lnTo>
                  <a:pt x="284302" y="566534"/>
                </a:lnTo>
                <a:lnTo>
                  <a:pt x="287070" y="564654"/>
                </a:lnTo>
                <a:lnTo>
                  <a:pt x="285394" y="560870"/>
                </a:lnTo>
                <a:lnTo>
                  <a:pt x="280664" y="517512"/>
                </a:lnTo>
                <a:lnTo>
                  <a:pt x="297291" y="476184"/>
                </a:lnTo>
                <a:lnTo>
                  <a:pt x="324152" y="440217"/>
                </a:lnTo>
                <a:lnTo>
                  <a:pt x="350126" y="412940"/>
                </a:lnTo>
                <a:lnTo>
                  <a:pt x="488162" y="274904"/>
                </a:lnTo>
                <a:lnTo>
                  <a:pt x="516241" y="246105"/>
                </a:lnTo>
                <a:lnTo>
                  <a:pt x="539418" y="218547"/>
                </a:lnTo>
                <a:lnTo>
                  <a:pt x="555172" y="191418"/>
                </a:lnTo>
                <a:lnTo>
                  <a:pt x="560984" y="163906"/>
                </a:lnTo>
                <a:lnTo>
                  <a:pt x="560984" y="101790"/>
                </a:lnTo>
                <a:lnTo>
                  <a:pt x="556933" y="101777"/>
                </a:lnTo>
                <a:close/>
              </a:path>
              <a:path w="971550" h="871855">
                <a:moveTo>
                  <a:pt x="556793" y="0"/>
                </a:moveTo>
                <a:lnTo>
                  <a:pt x="533104" y="59356"/>
                </a:lnTo>
                <a:lnTo>
                  <a:pt x="488111" y="108927"/>
                </a:lnTo>
                <a:lnTo>
                  <a:pt x="315671" y="281457"/>
                </a:lnTo>
                <a:lnTo>
                  <a:pt x="276773" y="330632"/>
                </a:lnTo>
                <a:lnTo>
                  <a:pt x="255812" y="378618"/>
                </a:lnTo>
                <a:lnTo>
                  <a:pt x="249687" y="422814"/>
                </a:lnTo>
                <a:lnTo>
                  <a:pt x="255318" y="460692"/>
                </a:lnTo>
                <a:lnTo>
                  <a:pt x="256476" y="464438"/>
                </a:lnTo>
                <a:lnTo>
                  <a:pt x="259791" y="464692"/>
                </a:lnTo>
                <a:lnTo>
                  <a:pt x="259760" y="460616"/>
                </a:lnTo>
                <a:lnTo>
                  <a:pt x="262338" y="432682"/>
                </a:lnTo>
                <a:lnTo>
                  <a:pt x="273524" y="402748"/>
                </a:lnTo>
                <a:lnTo>
                  <a:pt x="297709" y="366966"/>
                </a:lnTo>
                <a:lnTo>
                  <a:pt x="339293" y="321411"/>
                </a:lnTo>
                <a:lnTo>
                  <a:pt x="488022" y="172719"/>
                </a:lnTo>
                <a:lnTo>
                  <a:pt x="516101" y="143928"/>
                </a:lnTo>
                <a:lnTo>
                  <a:pt x="539278" y="116374"/>
                </a:lnTo>
                <a:lnTo>
                  <a:pt x="555033" y="89247"/>
                </a:lnTo>
                <a:lnTo>
                  <a:pt x="560844" y="61734"/>
                </a:lnTo>
                <a:lnTo>
                  <a:pt x="560844" y="12"/>
                </a:lnTo>
                <a:lnTo>
                  <a:pt x="556793" y="0"/>
                </a:lnTo>
                <a:close/>
              </a:path>
            </a:pathLst>
          </a:custGeom>
          <a:solidFill>
            <a:srgbClr val="003E6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9" y="2092236"/>
            <a:ext cx="10058400" cy="420971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2622079">
            <a:off x="6861448" y="3851646"/>
            <a:ext cx="2061000" cy="1587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CA" dirty="0"/>
          </a:p>
        </p:txBody>
      </p:sp>
      <p:sp>
        <p:nvSpPr>
          <p:cNvPr id="10" name="Right Arrow 9"/>
          <p:cNvSpPr/>
          <p:nvPr/>
        </p:nvSpPr>
        <p:spPr>
          <a:xfrm rot="1906034">
            <a:off x="3882592" y="3825671"/>
            <a:ext cx="1040892" cy="742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CA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625016" y="5527589"/>
            <a:ext cx="62607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61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Noto Sans</vt:lpstr>
      <vt:lpstr>Office Theme</vt:lpstr>
      <vt:lpstr>PowerPoint Presentation</vt:lpstr>
      <vt:lpstr>How to Use Google Images</vt:lpstr>
      <vt:lpstr>How to Use Google Images</vt:lpstr>
      <vt:lpstr>How to Use Google Images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Bailey</dc:creator>
  <cp:lastModifiedBy>Kristen Bailey</cp:lastModifiedBy>
  <cp:revision>5</cp:revision>
  <dcterms:created xsi:type="dcterms:W3CDTF">2024-02-29T22:13:53Z</dcterms:created>
  <dcterms:modified xsi:type="dcterms:W3CDTF">2024-03-04T19:12:22Z</dcterms:modified>
</cp:coreProperties>
</file>