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4" r:id="rId3"/>
  </p:sldMasterIdLst>
  <p:notesMasterIdLst>
    <p:notesMasterId r:id="rId54"/>
  </p:notesMasterIdLst>
  <p:sldIdLst>
    <p:sldId id="281" r:id="rId4"/>
    <p:sldId id="328" r:id="rId5"/>
    <p:sldId id="329" r:id="rId6"/>
    <p:sldId id="257" r:id="rId7"/>
    <p:sldId id="264" r:id="rId8"/>
    <p:sldId id="387" r:id="rId9"/>
    <p:sldId id="388" r:id="rId10"/>
    <p:sldId id="389" r:id="rId11"/>
    <p:sldId id="330" r:id="rId12"/>
    <p:sldId id="352" r:id="rId13"/>
    <p:sldId id="355" r:id="rId14"/>
    <p:sldId id="354" r:id="rId15"/>
    <p:sldId id="356" r:id="rId16"/>
    <p:sldId id="359" r:id="rId17"/>
    <p:sldId id="357" r:id="rId18"/>
    <p:sldId id="358" r:id="rId19"/>
    <p:sldId id="391" r:id="rId20"/>
    <p:sldId id="392" r:id="rId21"/>
    <p:sldId id="360" r:id="rId22"/>
    <p:sldId id="361" r:id="rId23"/>
    <p:sldId id="362" r:id="rId24"/>
    <p:sldId id="363"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78" r:id="rId39"/>
    <p:sldId id="379" r:id="rId40"/>
    <p:sldId id="397" r:id="rId41"/>
    <p:sldId id="265" r:id="rId42"/>
    <p:sldId id="380" r:id="rId43"/>
    <p:sldId id="381" r:id="rId44"/>
    <p:sldId id="382" r:id="rId45"/>
    <p:sldId id="383" r:id="rId46"/>
    <p:sldId id="384" r:id="rId47"/>
    <p:sldId id="385" r:id="rId48"/>
    <p:sldId id="393" r:id="rId49"/>
    <p:sldId id="394" r:id="rId50"/>
    <p:sldId id="395" r:id="rId51"/>
    <p:sldId id="396" r:id="rId52"/>
    <p:sldId id="39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0"/>
    <p:restoredTop sz="94570"/>
  </p:normalViewPr>
  <p:slideViewPr>
    <p:cSldViewPr snapToGrid="0">
      <p:cViewPr varScale="1">
        <p:scale>
          <a:sx n="104" d="100"/>
          <a:sy n="104" d="100"/>
        </p:scale>
        <p:origin x="888" y="11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24.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_rels/drawing24.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0B680-FC60-4D64-94D6-D11EC489E4AB}"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EF4BF7F6-CE81-48A3-BFC1-F6F04FA2F852}">
      <dgm:prSet/>
      <dgm:spPr/>
      <dgm:t>
        <a:bodyPr/>
        <a:lstStyle/>
        <a:p>
          <a:r>
            <a:rPr lang="en-CA" dirty="0"/>
            <a:t>God is calling His people not just to have </a:t>
          </a:r>
          <a:r>
            <a:rPr lang="en-CA" b="1" dirty="0"/>
            <a:t>moments of worship</a:t>
          </a:r>
          <a:r>
            <a:rPr lang="en-CA" dirty="0"/>
            <a:t>, but to live </a:t>
          </a:r>
          <a:r>
            <a:rPr lang="en-CA" b="1" dirty="0"/>
            <a:t>a life that worships anywhere and everywhere.</a:t>
          </a:r>
          <a:endParaRPr lang="en-US" dirty="0"/>
        </a:p>
      </dgm:t>
    </dgm:pt>
    <dgm:pt modelId="{0FACF677-771F-4BFE-B27C-5213FFEFF5ED}" type="parTrans" cxnId="{A59D9085-DAAA-4E09-9006-59E952F4F106}">
      <dgm:prSet/>
      <dgm:spPr/>
      <dgm:t>
        <a:bodyPr/>
        <a:lstStyle/>
        <a:p>
          <a:endParaRPr lang="en-US"/>
        </a:p>
      </dgm:t>
    </dgm:pt>
    <dgm:pt modelId="{41ACF8E5-D0AD-4FA1-B01F-45CF2EBB3E9A}" type="sibTrans" cxnId="{A59D9085-DAAA-4E09-9006-59E952F4F106}">
      <dgm:prSet/>
      <dgm:spPr/>
      <dgm:t>
        <a:bodyPr/>
        <a:lstStyle/>
        <a:p>
          <a:endParaRPr lang="en-US"/>
        </a:p>
      </dgm:t>
    </dgm:pt>
    <dgm:pt modelId="{52ECC39A-8E6B-443C-BDC6-26CDA72DB85E}">
      <dgm:prSet/>
      <dgm:spPr/>
      <dgm:t>
        <a:bodyPr/>
        <a:lstStyle/>
        <a:p>
          <a:r>
            <a:rPr lang="en-CA" dirty="0"/>
            <a:t>There is nothing more important for end-time believers than learning to build a </a:t>
          </a:r>
          <a:r>
            <a:rPr lang="en-CA" b="1" dirty="0"/>
            <a:t>portable altar</a:t>
          </a:r>
          <a:r>
            <a:rPr lang="en-CA" dirty="0"/>
            <a:t>.</a:t>
          </a:r>
          <a:endParaRPr lang="en-US" dirty="0"/>
        </a:p>
      </dgm:t>
    </dgm:pt>
    <dgm:pt modelId="{650754E4-663F-40EC-9CF1-29604FD151BC}" type="parTrans" cxnId="{CB742D1C-ED1A-4096-9456-3A65ADAB8CE4}">
      <dgm:prSet/>
      <dgm:spPr/>
      <dgm:t>
        <a:bodyPr/>
        <a:lstStyle/>
        <a:p>
          <a:endParaRPr lang="en-US"/>
        </a:p>
      </dgm:t>
    </dgm:pt>
    <dgm:pt modelId="{9E8635B9-215C-494E-A073-640489FC128D}" type="sibTrans" cxnId="{CB742D1C-ED1A-4096-9456-3A65ADAB8CE4}">
      <dgm:prSet/>
      <dgm:spPr/>
      <dgm:t>
        <a:bodyPr/>
        <a:lstStyle/>
        <a:p>
          <a:endParaRPr lang="en-US"/>
        </a:p>
      </dgm:t>
    </dgm:pt>
    <dgm:pt modelId="{61DDCA60-C7C9-EB40-B76E-CBECA4B85A3F}" type="pres">
      <dgm:prSet presAssocID="{6E80B680-FC60-4D64-94D6-D11EC489E4AB}" presName="hierChild1" presStyleCnt="0">
        <dgm:presLayoutVars>
          <dgm:chPref val="1"/>
          <dgm:dir/>
          <dgm:animOne val="branch"/>
          <dgm:animLvl val="lvl"/>
          <dgm:resizeHandles/>
        </dgm:presLayoutVars>
      </dgm:prSet>
      <dgm:spPr/>
    </dgm:pt>
    <dgm:pt modelId="{81E5A039-AEE1-9D4C-A037-4B81EFC9F135}" type="pres">
      <dgm:prSet presAssocID="{EF4BF7F6-CE81-48A3-BFC1-F6F04FA2F852}" presName="hierRoot1" presStyleCnt="0"/>
      <dgm:spPr/>
    </dgm:pt>
    <dgm:pt modelId="{52959F26-3D86-4948-BA9A-E7C4CD775B29}" type="pres">
      <dgm:prSet presAssocID="{EF4BF7F6-CE81-48A3-BFC1-F6F04FA2F852}" presName="composite" presStyleCnt="0"/>
      <dgm:spPr/>
    </dgm:pt>
    <dgm:pt modelId="{56FF65F2-9811-6D4B-A359-22BFFFE7E3D3}" type="pres">
      <dgm:prSet presAssocID="{EF4BF7F6-CE81-48A3-BFC1-F6F04FA2F852}" presName="background" presStyleLbl="node0" presStyleIdx="0" presStyleCnt="2"/>
      <dgm:spPr/>
    </dgm:pt>
    <dgm:pt modelId="{3A600899-61C0-AE40-8A98-30D9FC2B5A63}" type="pres">
      <dgm:prSet presAssocID="{EF4BF7F6-CE81-48A3-BFC1-F6F04FA2F852}" presName="text" presStyleLbl="fgAcc0" presStyleIdx="0" presStyleCnt="2">
        <dgm:presLayoutVars>
          <dgm:chPref val="3"/>
        </dgm:presLayoutVars>
      </dgm:prSet>
      <dgm:spPr/>
    </dgm:pt>
    <dgm:pt modelId="{432ADCA5-452A-1640-B0F4-066BE06F87F3}" type="pres">
      <dgm:prSet presAssocID="{EF4BF7F6-CE81-48A3-BFC1-F6F04FA2F852}" presName="hierChild2" presStyleCnt="0"/>
      <dgm:spPr/>
    </dgm:pt>
    <dgm:pt modelId="{095794DA-49EA-E245-A047-3B87D5ADCC29}" type="pres">
      <dgm:prSet presAssocID="{52ECC39A-8E6B-443C-BDC6-26CDA72DB85E}" presName="hierRoot1" presStyleCnt="0"/>
      <dgm:spPr/>
    </dgm:pt>
    <dgm:pt modelId="{7BEEA81B-D5EA-894A-BE79-2F7ECFF96FBD}" type="pres">
      <dgm:prSet presAssocID="{52ECC39A-8E6B-443C-BDC6-26CDA72DB85E}" presName="composite" presStyleCnt="0"/>
      <dgm:spPr/>
    </dgm:pt>
    <dgm:pt modelId="{E4FC981F-0AE0-7740-9E48-A27C082EC08D}" type="pres">
      <dgm:prSet presAssocID="{52ECC39A-8E6B-443C-BDC6-26CDA72DB85E}" presName="background" presStyleLbl="node0" presStyleIdx="1" presStyleCnt="2"/>
      <dgm:spPr/>
    </dgm:pt>
    <dgm:pt modelId="{97C69E8B-1A29-8141-A867-4DEC4F775CB1}" type="pres">
      <dgm:prSet presAssocID="{52ECC39A-8E6B-443C-BDC6-26CDA72DB85E}" presName="text" presStyleLbl="fgAcc0" presStyleIdx="1" presStyleCnt="2">
        <dgm:presLayoutVars>
          <dgm:chPref val="3"/>
        </dgm:presLayoutVars>
      </dgm:prSet>
      <dgm:spPr/>
    </dgm:pt>
    <dgm:pt modelId="{702AE44C-2B1D-314C-B700-DA47555367C4}" type="pres">
      <dgm:prSet presAssocID="{52ECC39A-8E6B-443C-BDC6-26CDA72DB85E}" presName="hierChild2" presStyleCnt="0"/>
      <dgm:spPr/>
    </dgm:pt>
  </dgm:ptLst>
  <dgm:cxnLst>
    <dgm:cxn modelId="{CB742D1C-ED1A-4096-9456-3A65ADAB8CE4}" srcId="{6E80B680-FC60-4D64-94D6-D11EC489E4AB}" destId="{52ECC39A-8E6B-443C-BDC6-26CDA72DB85E}" srcOrd="1" destOrd="0" parTransId="{650754E4-663F-40EC-9CF1-29604FD151BC}" sibTransId="{9E8635B9-215C-494E-A073-640489FC128D}"/>
    <dgm:cxn modelId="{A06F0B3A-6E49-7642-9803-6B632FB92F90}" type="presOf" srcId="{EF4BF7F6-CE81-48A3-BFC1-F6F04FA2F852}" destId="{3A600899-61C0-AE40-8A98-30D9FC2B5A63}" srcOrd="0" destOrd="0" presId="urn:microsoft.com/office/officeart/2005/8/layout/hierarchy1"/>
    <dgm:cxn modelId="{A59D9085-DAAA-4E09-9006-59E952F4F106}" srcId="{6E80B680-FC60-4D64-94D6-D11EC489E4AB}" destId="{EF4BF7F6-CE81-48A3-BFC1-F6F04FA2F852}" srcOrd="0" destOrd="0" parTransId="{0FACF677-771F-4BFE-B27C-5213FFEFF5ED}" sibTransId="{41ACF8E5-D0AD-4FA1-B01F-45CF2EBB3E9A}"/>
    <dgm:cxn modelId="{B8F93CC2-7A29-FF40-BAAB-C47D1DA2CC55}" type="presOf" srcId="{6E80B680-FC60-4D64-94D6-D11EC489E4AB}" destId="{61DDCA60-C7C9-EB40-B76E-CBECA4B85A3F}" srcOrd="0" destOrd="0" presId="urn:microsoft.com/office/officeart/2005/8/layout/hierarchy1"/>
    <dgm:cxn modelId="{F95555E0-726E-F145-BD8E-AB04FDBA7184}" type="presOf" srcId="{52ECC39A-8E6B-443C-BDC6-26CDA72DB85E}" destId="{97C69E8B-1A29-8141-A867-4DEC4F775CB1}" srcOrd="0" destOrd="0" presId="urn:microsoft.com/office/officeart/2005/8/layout/hierarchy1"/>
    <dgm:cxn modelId="{66EE00A7-1440-E349-B887-459F48ED71D1}" type="presParOf" srcId="{61DDCA60-C7C9-EB40-B76E-CBECA4B85A3F}" destId="{81E5A039-AEE1-9D4C-A037-4B81EFC9F135}" srcOrd="0" destOrd="0" presId="urn:microsoft.com/office/officeart/2005/8/layout/hierarchy1"/>
    <dgm:cxn modelId="{1EEBF9D1-6CA0-3444-87FC-A567DD7A109A}" type="presParOf" srcId="{81E5A039-AEE1-9D4C-A037-4B81EFC9F135}" destId="{52959F26-3D86-4948-BA9A-E7C4CD775B29}" srcOrd="0" destOrd="0" presId="urn:microsoft.com/office/officeart/2005/8/layout/hierarchy1"/>
    <dgm:cxn modelId="{AEA38AB0-6260-2647-B255-0E7BBF9B321C}" type="presParOf" srcId="{52959F26-3D86-4948-BA9A-E7C4CD775B29}" destId="{56FF65F2-9811-6D4B-A359-22BFFFE7E3D3}" srcOrd="0" destOrd="0" presId="urn:microsoft.com/office/officeart/2005/8/layout/hierarchy1"/>
    <dgm:cxn modelId="{2B6E09CE-4DC4-704A-8251-9B2FCC49A908}" type="presParOf" srcId="{52959F26-3D86-4948-BA9A-E7C4CD775B29}" destId="{3A600899-61C0-AE40-8A98-30D9FC2B5A63}" srcOrd="1" destOrd="0" presId="urn:microsoft.com/office/officeart/2005/8/layout/hierarchy1"/>
    <dgm:cxn modelId="{8A79B205-E939-9A46-8332-001FEE995C9B}" type="presParOf" srcId="{81E5A039-AEE1-9D4C-A037-4B81EFC9F135}" destId="{432ADCA5-452A-1640-B0F4-066BE06F87F3}" srcOrd="1" destOrd="0" presId="urn:microsoft.com/office/officeart/2005/8/layout/hierarchy1"/>
    <dgm:cxn modelId="{79B191E9-002E-0D49-94ED-9C69DC546E14}" type="presParOf" srcId="{61DDCA60-C7C9-EB40-B76E-CBECA4B85A3F}" destId="{095794DA-49EA-E245-A047-3B87D5ADCC29}" srcOrd="1" destOrd="0" presId="urn:microsoft.com/office/officeart/2005/8/layout/hierarchy1"/>
    <dgm:cxn modelId="{A6BA7CAB-93C6-C646-97C7-8010496561BC}" type="presParOf" srcId="{095794DA-49EA-E245-A047-3B87D5ADCC29}" destId="{7BEEA81B-D5EA-894A-BE79-2F7ECFF96FBD}" srcOrd="0" destOrd="0" presId="urn:microsoft.com/office/officeart/2005/8/layout/hierarchy1"/>
    <dgm:cxn modelId="{7A3F128D-37FB-9D4C-8EA6-4F6AA9BB0977}" type="presParOf" srcId="{7BEEA81B-D5EA-894A-BE79-2F7ECFF96FBD}" destId="{E4FC981F-0AE0-7740-9E48-A27C082EC08D}" srcOrd="0" destOrd="0" presId="urn:microsoft.com/office/officeart/2005/8/layout/hierarchy1"/>
    <dgm:cxn modelId="{681B12E5-5DC7-2C4D-8C37-467C3981728F}" type="presParOf" srcId="{7BEEA81B-D5EA-894A-BE79-2F7ECFF96FBD}" destId="{97C69E8B-1A29-8141-A867-4DEC4F775CB1}" srcOrd="1" destOrd="0" presId="urn:microsoft.com/office/officeart/2005/8/layout/hierarchy1"/>
    <dgm:cxn modelId="{E6D0321D-9011-364D-B606-10215771EA00}" type="presParOf" srcId="{095794DA-49EA-E245-A047-3B87D5ADCC29}" destId="{702AE44C-2B1D-314C-B700-DA47555367C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9427FB-D8E2-4581-B070-B9113B35173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40BCA38-05FD-4FD9-9351-D9AD8E42B1E8}">
      <dgm:prSet/>
      <dgm:spPr/>
      <dgm:t>
        <a:bodyPr/>
        <a:lstStyle/>
        <a:p>
          <a:r>
            <a:rPr lang="en-CA" dirty="0"/>
            <a:t>When Abraham entered the promised land, the Lord appeared to him.</a:t>
          </a:r>
          <a:endParaRPr lang="en-US" dirty="0"/>
        </a:p>
      </dgm:t>
    </dgm:pt>
    <dgm:pt modelId="{2A939F26-40DB-469B-A76C-E204741DD55F}" type="parTrans" cxnId="{25209B81-77BA-4832-A01B-099A379598EA}">
      <dgm:prSet/>
      <dgm:spPr/>
      <dgm:t>
        <a:bodyPr/>
        <a:lstStyle/>
        <a:p>
          <a:endParaRPr lang="en-US"/>
        </a:p>
      </dgm:t>
    </dgm:pt>
    <dgm:pt modelId="{42181A8B-3AA9-4D64-A8B2-A106ED4240BA}" type="sibTrans" cxnId="{25209B81-77BA-4832-A01B-099A379598EA}">
      <dgm:prSet/>
      <dgm:spPr/>
      <dgm:t>
        <a:bodyPr/>
        <a:lstStyle/>
        <a:p>
          <a:endParaRPr lang="en-US"/>
        </a:p>
      </dgm:t>
    </dgm:pt>
    <dgm:pt modelId="{FA8C8AFC-7CA2-4F9F-BD58-81A39C14910B}">
      <dgm:prSet/>
      <dgm:spPr/>
      <dgm:t>
        <a:bodyPr/>
        <a:lstStyle/>
        <a:p>
          <a:r>
            <a:rPr lang="en-CA" dirty="0"/>
            <a:t>And what did Abraham do? He built an altar.</a:t>
          </a:r>
          <a:endParaRPr lang="en-US" dirty="0"/>
        </a:p>
      </dgm:t>
    </dgm:pt>
    <dgm:pt modelId="{B89B35C9-56F5-4429-B71C-8D8B15A01C86}" type="parTrans" cxnId="{8C649669-2D73-4143-A730-89C6A7FDDF92}">
      <dgm:prSet/>
      <dgm:spPr/>
      <dgm:t>
        <a:bodyPr/>
        <a:lstStyle/>
        <a:p>
          <a:endParaRPr lang="en-US"/>
        </a:p>
      </dgm:t>
    </dgm:pt>
    <dgm:pt modelId="{B0D3CFF0-63AC-4A08-91ED-67F867DFA4BD}" type="sibTrans" cxnId="{8C649669-2D73-4143-A730-89C6A7FDDF92}">
      <dgm:prSet/>
      <dgm:spPr/>
      <dgm:t>
        <a:bodyPr/>
        <a:lstStyle/>
        <a:p>
          <a:endParaRPr lang="en-US"/>
        </a:p>
      </dgm:t>
    </dgm:pt>
    <dgm:pt modelId="{032261BE-803D-4315-B0D0-D50175A9FBFC}">
      <dgm:prSet/>
      <dgm:spPr/>
      <dgm:t>
        <a:bodyPr/>
        <a:lstStyle/>
        <a:p>
          <a:r>
            <a:rPr lang="en-CA" dirty="0"/>
            <a:t>Then he travelled to another place. And he built another altar.</a:t>
          </a:r>
          <a:endParaRPr lang="en-US" dirty="0"/>
        </a:p>
      </dgm:t>
    </dgm:pt>
    <dgm:pt modelId="{6752D91B-5108-4EC2-AD96-ECFA90DC9944}" type="parTrans" cxnId="{B8D69BD1-DCB5-4F52-A487-FBD74B51944D}">
      <dgm:prSet/>
      <dgm:spPr/>
      <dgm:t>
        <a:bodyPr/>
        <a:lstStyle/>
        <a:p>
          <a:endParaRPr lang="en-US"/>
        </a:p>
      </dgm:t>
    </dgm:pt>
    <dgm:pt modelId="{8B09D091-54AA-468C-93B5-46984F2129A7}" type="sibTrans" cxnId="{B8D69BD1-DCB5-4F52-A487-FBD74B51944D}">
      <dgm:prSet/>
      <dgm:spPr/>
      <dgm:t>
        <a:bodyPr/>
        <a:lstStyle/>
        <a:p>
          <a:endParaRPr lang="en-US"/>
        </a:p>
      </dgm:t>
    </dgm:pt>
    <dgm:pt modelId="{2A4E2E56-1900-4E1E-8E00-A78CB9EEEAAB}">
      <dgm:prSet/>
      <dgm:spPr/>
      <dgm:t>
        <a:bodyPr/>
        <a:lstStyle/>
        <a:p>
          <a:r>
            <a:rPr lang="en-CA" dirty="0"/>
            <a:t>Then he moved again. And he built another altar.</a:t>
          </a:r>
          <a:endParaRPr lang="en-US" dirty="0"/>
        </a:p>
      </dgm:t>
    </dgm:pt>
    <dgm:pt modelId="{78558A5C-4401-4035-BABE-82A2A6A051CE}" type="parTrans" cxnId="{8459BA3A-D942-4238-8120-A133E0B7989D}">
      <dgm:prSet/>
      <dgm:spPr/>
      <dgm:t>
        <a:bodyPr/>
        <a:lstStyle/>
        <a:p>
          <a:endParaRPr lang="en-US"/>
        </a:p>
      </dgm:t>
    </dgm:pt>
    <dgm:pt modelId="{9D3C8D7A-F0E6-4913-A229-FB50C6281FF7}" type="sibTrans" cxnId="{8459BA3A-D942-4238-8120-A133E0B7989D}">
      <dgm:prSet/>
      <dgm:spPr/>
      <dgm:t>
        <a:bodyPr/>
        <a:lstStyle/>
        <a:p>
          <a:endParaRPr lang="en-US"/>
        </a:p>
      </dgm:t>
    </dgm:pt>
    <dgm:pt modelId="{A751294C-C7AA-4F9D-9FE6-F07FDF7C5711}">
      <dgm:prSet/>
      <dgm:spPr/>
      <dgm:t>
        <a:bodyPr/>
        <a:lstStyle/>
        <a:p>
          <a:r>
            <a:rPr lang="en-CA" dirty="0"/>
            <a:t>Everywhere Abraham went, he built an altar.</a:t>
          </a:r>
          <a:endParaRPr lang="en-US" dirty="0"/>
        </a:p>
      </dgm:t>
    </dgm:pt>
    <dgm:pt modelId="{EA970429-5D66-429E-A338-505B005922E4}" type="parTrans" cxnId="{C4EADD0C-0F0D-4582-A821-989F71D8384E}">
      <dgm:prSet/>
      <dgm:spPr/>
      <dgm:t>
        <a:bodyPr/>
        <a:lstStyle/>
        <a:p>
          <a:endParaRPr lang="en-US"/>
        </a:p>
      </dgm:t>
    </dgm:pt>
    <dgm:pt modelId="{34F144F5-A21A-45C2-B57F-AADB48BB137C}" type="sibTrans" cxnId="{C4EADD0C-0F0D-4582-A821-989F71D8384E}">
      <dgm:prSet/>
      <dgm:spPr/>
      <dgm:t>
        <a:bodyPr/>
        <a:lstStyle/>
        <a:p>
          <a:endParaRPr lang="en-US"/>
        </a:p>
      </dgm:t>
    </dgm:pt>
    <dgm:pt modelId="{9359779E-8CDB-41AE-9A0C-B31887FE1ACF}">
      <dgm:prSet/>
      <dgm:spPr/>
      <dgm:t>
        <a:bodyPr/>
        <a:lstStyle/>
        <a:p>
          <a:r>
            <a:rPr lang="en-CA" dirty="0"/>
            <a:t>Ellen White describes it this way:</a:t>
          </a:r>
          <a:endParaRPr lang="en-US" dirty="0"/>
        </a:p>
      </dgm:t>
    </dgm:pt>
    <dgm:pt modelId="{516511F7-A4CC-437D-B828-EC818DE79E75}" type="parTrans" cxnId="{B092A8CA-F921-4F4B-80E8-B0F86B0DD1E2}">
      <dgm:prSet/>
      <dgm:spPr/>
      <dgm:t>
        <a:bodyPr/>
        <a:lstStyle/>
        <a:p>
          <a:endParaRPr lang="en-US"/>
        </a:p>
      </dgm:t>
    </dgm:pt>
    <dgm:pt modelId="{943E4506-B5D8-4F4E-8B35-0CC8A2B9227F}" type="sibTrans" cxnId="{B092A8CA-F921-4F4B-80E8-B0F86B0DD1E2}">
      <dgm:prSet/>
      <dgm:spPr/>
      <dgm:t>
        <a:bodyPr/>
        <a:lstStyle/>
        <a:p>
          <a:endParaRPr lang="en-US"/>
        </a:p>
      </dgm:t>
    </dgm:pt>
    <dgm:pt modelId="{A61250F4-AD4B-42F1-90CD-7C82C8D822B0}">
      <dgm:prSet/>
      <dgm:spPr/>
      <dgm:t>
        <a:bodyPr/>
        <a:lstStyle/>
        <a:p>
          <a:r>
            <a:rPr lang="en-CA" dirty="0"/>
            <a:t>“The life of Abraham, the friend of God, was a life of prayer. Wherever he pitched his tent, close beside it was built an altar.”</a:t>
          </a:r>
        </a:p>
        <a:p>
          <a:r>
            <a:rPr lang="en-CA" dirty="0"/>
            <a:t>My Life Today, p.35</a:t>
          </a:r>
          <a:endParaRPr lang="en-US" dirty="0"/>
        </a:p>
      </dgm:t>
    </dgm:pt>
    <dgm:pt modelId="{96CF09C6-979C-48C9-8DDD-CCF0F848A013}" type="parTrans" cxnId="{E5243182-1641-471E-AD8B-5A3E7A0AA95E}">
      <dgm:prSet/>
      <dgm:spPr/>
      <dgm:t>
        <a:bodyPr/>
        <a:lstStyle/>
        <a:p>
          <a:endParaRPr lang="en-US"/>
        </a:p>
      </dgm:t>
    </dgm:pt>
    <dgm:pt modelId="{19891E1C-90C6-41F3-86BA-87C3BB8AF605}" type="sibTrans" cxnId="{E5243182-1641-471E-AD8B-5A3E7A0AA95E}">
      <dgm:prSet/>
      <dgm:spPr/>
      <dgm:t>
        <a:bodyPr/>
        <a:lstStyle/>
        <a:p>
          <a:endParaRPr lang="en-US"/>
        </a:p>
      </dgm:t>
    </dgm:pt>
    <dgm:pt modelId="{F03ACF1E-9DCB-1447-99A1-915FF08CB4EA}" type="pres">
      <dgm:prSet presAssocID="{CF9427FB-D8E2-4581-B070-B9113B351736}" presName="diagram" presStyleCnt="0">
        <dgm:presLayoutVars>
          <dgm:dir/>
          <dgm:resizeHandles val="exact"/>
        </dgm:presLayoutVars>
      </dgm:prSet>
      <dgm:spPr/>
    </dgm:pt>
    <dgm:pt modelId="{AAC4A411-631A-DF41-BA13-B7B14CA2387E}" type="pres">
      <dgm:prSet presAssocID="{640BCA38-05FD-4FD9-9351-D9AD8E42B1E8}" presName="node" presStyleLbl="node1" presStyleIdx="0" presStyleCnt="7">
        <dgm:presLayoutVars>
          <dgm:bulletEnabled val="1"/>
        </dgm:presLayoutVars>
      </dgm:prSet>
      <dgm:spPr/>
    </dgm:pt>
    <dgm:pt modelId="{1BB5FFFC-A756-584B-8B58-FC8A5A586CDF}" type="pres">
      <dgm:prSet presAssocID="{42181A8B-3AA9-4D64-A8B2-A106ED4240BA}" presName="sibTrans" presStyleCnt="0"/>
      <dgm:spPr/>
    </dgm:pt>
    <dgm:pt modelId="{279C784D-ED80-7946-8220-605CFAF56100}" type="pres">
      <dgm:prSet presAssocID="{FA8C8AFC-7CA2-4F9F-BD58-81A39C14910B}" presName="node" presStyleLbl="node1" presStyleIdx="1" presStyleCnt="7">
        <dgm:presLayoutVars>
          <dgm:bulletEnabled val="1"/>
        </dgm:presLayoutVars>
      </dgm:prSet>
      <dgm:spPr/>
    </dgm:pt>
    <dgm:pt modelId="{0413D45B-0FA2-BF44-ADB9-6A5B34CBF581}" type="pres">
      <dgm:prSet presAssocID="{B0D3CFF0-63AC-4A08-91ED-67F867DFA4BD}" presName="sibTrans" presStyleCnt="0"/>
      <dgm:spPr/>
    </dgm:pt>
    <dgm:pt modelId="{652BC04A-995F-C045-822E-FF78D67CFB87}" type="pres">
      <dgm:prSet presAssocID="{032261BE-803D-4315-B0D0-D50175A9FBFC}" presName="node" presStyleLbl="node1" presStyleIdx="2" presStyleCnt="7">
        <dgm:presLayoutVars>
          <dgm:bulletEnabled val="1"/>
        </dgm:presLayoutVars>
      </dgm:prSet>
      <dgm:spPr/>
    </dgm:pt>
    <dgm:pt modelId="{02364986-DAD1-6F4B-8A12-04F5A8BCDDB0}" type="pres">
      <dgm:prSet presAssocID="{8B09D091-54AA-468C-93B5-46984F2129A7}" presName="sibTrans" presStyleCnt="0"/>
      <dgm:spPr/>
    </dgm:pt>
    <dgm:pt modelId="{2A808220-B77F-4146-AF54-8A310375D811}" type="pres">
      <dgm:prSet presAssocID="{2A4E2E56-1900-4E1E-8E00-A78CB9EEEAAB}" presName="node" presStyleLbl="node1" presStyleIdx="3" presStyleCnt="7">
        <dgm:presLayoutVars>
          <dgm:bulletEnabled val="1"/>
        </dgm:presLayoutVars>
      </dgm:prSet>
      <dgm:spPr/>
    </dgm:pt>
    <dgm:pt modelId="{BA42D464-E854-5140-AFDF-09E51D145A62}" type="pres">
      <dgm:prSet presAssocID="{9D3C8D7A-F0E6-4913-A229-FB50C6281FF7}" presName="sibTrans" presStyleCnt="0"/>
      <dgm:spPr/>
    </dgm:pt>
    <dgm:pt modelId="{E24C7E8F-9010-7A43-A8AB-C538C3C9D455}" type="pres">
      <dgm:prSet presAssocID="{A751294C-C7AA-4F9D-9FE6-F07FDF7C5711}" presName="node" presStyleLbl="node1" presStyleIdx="4" presStyleCnt="7">
        <dgm:presLayoutVars>
          <dgm:bulletEnabled val="1"/>
        </dgm:presLayoutVars>
      </dgm:prSet>
      <dgm:spPr/>
    </dgm:pt>
    <dgm:pt modelId="{91046A78-1F6E-0040-B087-71735E7CE58A}" type="pres">
      <dgm:prSet presAssocID="{34F144F5-A21A-45C2-B57F-AADB48BB137C}" presName="sibTrans" presStyleCnt="0"/>
      <dgm:spPr/>
    </dgm:pt>
    <dgm:pt modelId="{6F5B92D4-C650-1243-A258-4125E25E255F}" type="pres">
      <dgm:prSet presAssocID="{9359779E-8CDB-41AE-9A0C-B31887FE1ACF}" presName="node" presStyleLbl="node1" presStyleIdx="5" presStyleCnt="7">
        <dgm:presLayoutVars>
          <dgm:bulletEnabled val="1"/>
        </dgm:presLayoutVars>
      </dgm:prSet>
      <dgm:spPr/>
    </dgm:pt>
    <dgm:pt modelId="{E4FFC323-4B64-464E-A270-D267502BE62C}" type="pres">
      <dgm:prSet presAssocID="{943E4506-B5D8-4F4E-8B35-0CC8A2B9227F}" presName="sibTrans" presStyleCnt="0"/>
      <dgm:spPr/>
    </dgm:pt>
    <dgm:pt modelId="{B7630192-0B82-4C4F-99BB-D5BEAFCF4F4D}" type="pres">
      <dgm:prSet presAssocID="{A61250F4-AD4B-42F1-90CD-7C82C8D822B0}" presName="node" presStyleLbl="node1" presStyleIdx="6" presStyleCnt="7">
        <dgm:presLayoutVars>
          <dgm:bulletEnabled val="1"/>
        </dgm:presLayoutVars>
      </dgm:prSet>
      <dgm:spPr/>
    </dgm:pt>
  </dgm:ptLst>
  <dgm:cxnLst>
    <dgm:cxn modelId="{C4EADD0C-0F0D-4582-A821-989F71D8384E}" srcId="{CF9427FB-D8E2-4581-B070-B9113B351736}" destId="{A751294C-C7AA-4F9D-9FE6-F07FDF7C5711}" srcOrd="4" destOrd="0" parTransId="{EA970429-5D66-429E-A338-505B005922E4}" sibTransId="{34F144F5-A21A-45C2-B57F-AADB48BB137C}"/>
    <dgm:cxn modelId="{38025B1A-C092-B741-94BD-6328E49C4506}" type="presOf" srcId="{9359779E-8CDB-41AE-9A0C-B31887FE1ACF}" destId="{6F5B92D4-C650-1243-A258-4125E25E255F}" srcOrd="0" destOrd="0" presId="urn:microsoft.com/office/officeart/2005/8/layout/default"/>
    <dgm:cxn modelId="{ACF2C525-A4E3-9C4C-9F50-EB82719377CE}" type="presOf" srcId="{A751294C-C7AA-4F9D-9FE6-F07FDF7C5711}" destId="{E24C7E8F-9010-7A43-A8AB-C538C3C9D455}" srcOrd="0" destOrd="0" presId="urn:microsoft.com/office/officeart/2005/8/layout/default"/>
    <dgm:cxn modelId="{4D2AAA2F-85FF-3A43-963D-25234890566D}" type="presOf" srcId="{032261BE-803D-4315-B0D0-D50175A9FBFC}" destId="{652BC04A-995F-C045-822E-FF78D67CFB87}" srcOrd="0" destOrd="0" presId="urn:microsoft.com/office/officeart/2005/8/layout/default"/>
    <dgm:cxn modelId="{8459BA3A-D942-4238-8120-A133E0B7989D}" srcId="{CF9427FB-D8E2-4581-B070-B9113B351736}" destId="{2A4E2E56-1900-4E1E-8E00-A78CB9EEEAAB}" srcOrd="3" destOrd="0" parTransId="{78558A5C-4401-4035-BABE-82A2A6A051CE}" sibTransId="{9D3C8D7A-F0E6-4913-A229-FB50C6281FF7}"/>
    <dgm:cxn modelId="{CAB8AD43-A40D-CA41-ADE0-B8AF96F3C8AA}" type="presOf" srcId="{2A4E2E56-1900-4E1E-8E00-A78CB9EEEAAB}" destId="{2A808220-B77F-4146-AF54-8A310375D811}" srcOrd="0" destOrd="0" presId="urn:microsoft.com/office/officeart/2005/8/layout/default"/>
    <dgm:cxn modelId="{33B70266-EA51-544A-AEC0-9837FBF945F6}" type="presOf" srcId="{FA8C8AFC-7CA2-4F9F-BD58-81A39C14910B}" destId="{279C784D-ED80-7946-8220-605CFAF56100}" srcOrd="0" destOrd="0" presId="urn:microsoft.com/office/officeart/2005/8/layout/default"/>
    <dgm:cxn modelId="{8C649669-2D73-4143-A730-89C6A7FDDF92}" srcId="{CF9427FB-D8E2-4581-B070-B9113B351736}" destId="{FA8C8AFC-7CA2-4F9F-BD58-81A39C14910B}" srcOrd="1" destOrd="0" parTransId="{B89B35C9-56F5-4429-B71C-8D8B15A01C86}" sibTransId="{B0D3CFF0-63AC-4A08-91ED-67F867DFA4BD}"/>
    <dgm:cxn modelId="{8FB08978-4BE9-5543-BC98-F49D1D51483E}" type="presOf" srcId="{CF9427FB-D8E2-4581-B070-B9113B351736}" destId="{F03ACF1E-9DCB-1447-99A1-915FF08CB4EA}" srcOrd="0" destOrd="0" presId="urn:microsoft.com/office/officeart/2005/8/layout/default"/>
    <dgm:cxn modelId="{7BE8AC58-BA61-0241-A705-41FD859CD2C1}" type="presOf" srcId="{A61250F4-AD4B-42F1-90CD-7C82C8D822B0}" destId="{B7630192-0B82-4C4F-99BB-D5BEAFCF4F4D}" srcOrd="0" destOrd="0" presId="urn:microsoft.com/office/officeart/2005/8/layout/default"/>
    <dgm:cxn modelId="{25209B81-77BA-4832-A01B-099A379598EA}" srcId="{CF9427FB-D8E2-4581-B070-B9113B351736}" destId="{640BCA38-05FD-4FD9-9351-D9AD8E42B1E8}" srcOrd="0" destOrd="0" parTransId="{2A939F26-40DB-469B-A76C-E204741DD55F}" sibTransId="{42181A8B-3AA9-4D64-A8B2-A106ED4240BA}"/>
    <dgm:cxn modelId="{E5243182-1641-471E-AD8B-5A3E7A0AA95E}" srcId="{CF9427FB-D8E2-4581-B070-B9113B351736}" destId="{A61250F4-AD4B-42F1-90CD-7C82C8D822B0}" srcOrd="6" destOrd="0" parTransId="{96CF09C6-979C-48C9-8DDD-CCF0F848A013}" sibTransId="{19891E1C-90C6-41F3-86BA-87C3BB8AF605}"/>
    <dgm:cxn modelId="{73E8DEBA-70BF-0A47-84D4-37A878FDB46C}" type="presOf" srcId="{640BCA38-05FD-4FD9-9351-D9AD8E42B1E8}" destId="{AAC4A411-631A-DF41-BA13-B7B14CA2387E}" srcOrd="0" destOrd="0" presId="urn:microsoft.com/office/officeart/2005/8/layout/default"/>
    <dgm:cxn modelId="{B092A8CA-F921-4F4B-80E8-B0F86B0DD1E2}" srcId="{CF9427FB-D8E2-4581-B070-B9113B351736}" destId="{9359779E-8CDB-41AE-9A0C-B31887FE1ACF}" srcOrd="5" destOrd="0" parTransId="{516511F7-A4CC-437D-B828-EC818DE79E75}" sibTransId="{943E4506-B5D8-4F4E-8B35-0CC8A2B9227F}"/>
    <dgm:cxn modelId="{B8D69BD1-DCB5-4F52-A487-FBD74B51944D}" srcId="{CF9427FB-D8E2-4581-B070-B9113B351736}" destId="{032261BE-803D-4315-B0D0-D50175A9FBFC}" srcOrd="2" destOrd="0" parTransId="{6752D91B-5108-4EC2-AD96-ECFA90DC9944}" sibTransId="{8B09D091-54AA-468C-93B5-46984F2129A7}"/>
    <dgm:cxn modelId="{9611A582-7DA7-034F-8F0E-960F4D89B1ED}" type="presParOf" srcId="{F03ACF1E-9DCB-1447-99A1-915FF08CB4EA}" destId="{AAC4A411-631A-DF41-BA13-B7B14CA2387E}" srcOrd="0" destOrd="0" presId="urn:microsoft.com/office/officeart/2005/8/layout/default"/>
    <dgm:cxn modelId="{1494B511-C395-E64A-B455-5BD0FAD361DB}" type="presParOf" srcId="{F03ACF1E-9DCB-1447-99A1-915FF08CB4EA}" destId="{1BB5FFFC-A756-584B-8B58-FC8A5A586CDF}" srcOrd="1" destOrd="0" presId="urn:microsoft.com/office/officeart/2005/8/layout/default"/>
    <dgm:cxn modelId="{28E53B08-DA5D-FD44-8B4E-EFA669CA93D2}" type="presParOf" srcId="{F03ACF1E-9DCB-1447-99A1-915FF08CB4EA}" destId="{279C784D-ED80-7946-8220-605CFAF56100}" srcOrd="2" destOrd="0" presId="urn:microsoft.com/office/officeart/2005/8/layout/default"/>
    <dgm:cxn modelId="{49365300-FEAD-624A-9869-77AA91967BC7}" type="presParOf" srcId="{F03ACF1E-9DCB-1447-99A1-915FF08CB4EA}" destId="{0413D45B-0FA2-BF44-ADB9-6A5B34CBF581}" srcOrd="3" destOrd="0" presId="urn:microsoft.com/office/officeart/2005/8/layout/default"/>
    <dgm:cxn modelId="{A6F7F15F-77F8-2E44-B7E2-432F8E967D0F}" type="presParOf" srcId="{F03ACF1E-9DCB-1447-99A1-915FF08CB4EA}" destId="{652BC04A-995F-C045-822E-FF78D67CFB87}" srcOrd="4" destOrd="0" presId="urn:microsoft.com/office/officeart/2005/8/layout/default"/>
    <dgm:cxn modelId="{651027E2-1F97-1F4E-A8CF-AA3D2861BF57}" type="presParOf" srcId="{F03ACF1E-9DCB-1447-99A1-915FF08CB4EA}" destId="{02364986-DAD1-6F4B-8A12-04F5A8BCDDB0}" srcOrd="5" destOrd="0" presId="urn:microsoft.com/office/officeart/2005/8/layout/default"/>
    <dgm:cxn modelId="{A8CF26AB-4449-D349-A381-6823A3E44D5D}" type="presParOf" srcId="{F03ACF1E-9DCB-1447-99A1-915FF08CB4EA}" destId="{2A808220-B77F-4146-AF54-8A310375D811}" srcOrd="6" destOrd="0" presId="urn:microsoft.com/office/officeart/2005/8/layout/default"/>
    <dgm:cxn modelId="{80949CE0-1A79-6141-8C94-F14683CAD23C}" type="presParOf" srcId="{F03ACF1E-9DCB-1447-99A1-915FF08CB4EA}" destId="{BA42D464-E854-5140-AFDF-09E51D145A62}" srcOrd="7" destOrd="0" presId="urn:microsoft.com/office/officeart/2005/8/layout/default"/>
    <dgm:cxn modelId="{9E8655B6-39BE-304B-A53C-ED4C19BEC28A}" type="presParOf" srcId="{F03ACF1E-9DCB-1447-99A1-915FF08CB4EA}" destId="{E24C7E8F-9010-7A43-A8AB-C538C3C9D455}" srcOrd="8" destOrd="0" presId="urn:microsoft.com/office/officeart/2005/8/layout/default"/>
    <dgm:cxn modelId="{63CE531C-1E47-8E4F-88EB-A3CCE067FD6F}" type="presParOf" srcId="{F03ACF1E-9DCB-1447-99A1-915FF08CB4EA}" destId="{91046A78-1F6E-0040-B087-71735E7CE58A}" srcOrd="9" destOrd="0" presId="urn:microsoft.com/office/officeart/2005/8/layout/default"/>
    <dgm:cxn modelId="{43CE3946-D16D-4245-BC8F-FE8B2B1FC301}" type="presParOf" srcId="{F03ACF1E-9DCB-1447-99A1-915FF08CB4EA}" destId="{6F5B92D4-C650-1243-A258-4125E25E255F}" srcOrd="10" destOrd="0" presId="urn:microsoft.com/office/officeart/2005/8/layout/default"/>
    <dgm:cxn modelId="{BF303E30-23C7-2C4F-A8DC-08C2117576A3}" type="presParOf" srcId="{F03ACF1E-9DCB-1447-99A1-915FF08CB4EA}" destId="{E4FFC323-4B64-464E-A270-D267502BE62C}" srcOrd="11" destOrd="0" presId="urn:microsoft.com/office/officeart/2005/8/layout/default"/>
    <dgm:cxn modelId="{0DB8C9ED-A426-5E45-846C-91D1EE1F79E5}" type="presParOf" srcId="{F03ACF1E-9DCB-1447-99A1-915FF08CB4EA}" destId="{B7630192-0B82-4C4F-99BB-D5BEAFCF4F4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EEC320-40CE-489D-8AF4-A9BE4FA1D209}"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09CE6AD5-55BA-466C-B0AA-5DC1363AF04F}">
      <dgm:prSet/>
      <dgm:spPr/>
      <dgm:t>
        <a:bodyPr/>
        <a:lstStyle/>
        <a:p>
          <a:r>
            <a:rPr lang="en-CA" dirty="0"/>
            <a:t>Notice the order:</a:t>
          </a:r>
          <a:endParaRPr lang="en-US" dirty="0"/>
        </a:p>
      </dgm:t>
    </dgm:pt>
    <dgm:pt modelId="{EA931F6C-8D91-4129-82A1-2A9EEEB0D39B}" type="parTrans" cxnId="{7EC9DA85-BD37-4B55-B941-5653929DA1D7}">
      <dgm:prSet/>
      <dgm:spPr/>
      <dgm:t>
        <a:bodyPr/>
        <a:lstStyle/>
        <a:p>
          <a:endParaRPr lang="en-US"/>
        </a:p>
      </dgm:t>
    </dgm:pt>
    <dgm:pt modelId="{FC9251A7-DC03-4B2E-95E6-1269EAE8B9D7}" type="sibTrans" cxnId="{7EC9DA85-BD37-4B55-B941-5653929DA1D7}">
      <dgm:prSet/>
      <dgm:spPr/>
      <dgm:t>
        <a:bodyPr/>
        <a:lstStyle/>
        <a:p>
          <a:endParaRPr lang="en-US"/>
        </a:p>
      </dgm:t>
    </dgm:pt>
    <dgm:pt modelId="{3EBC2B65-A9DD-4A34-84E1-C95CDA6BAD0F}">
      <dgm:prSet/>
      <dgm:spPr/>
      <dgm:t>
        <a:bodyPr/>
        <a:lstStyle/>
        <a:p>
          <a:r>
            <a:rPr lang="en-CA" dirty="0"/>
            <a:t>First the </a:t>
          </a:r>
          <a:r>
            <a:rPr lang="en-CA" b="1" dirty="0"/>
            <a:t>tent</a:t>
          </a:r>
          <a:endParaRPr lang="en-US" dirty="0"/>
        </a:p>
      </dgm:t>
    </dgm:pt>
    <dgm:pt modelId="{899EEF65-BFD6-4A45-A6A2-1AECF75F1655}" type="parTrans" cxnId="{BCF5F64B-673E-49D1-ABB2-BFA20E777EB5}">
      <dgm:prSet/>
      <dgm:spPr/>
      <dgm:t>
        <a:bodyPr/>
        <a:lstStyle/>
        <a:p>
          <a:endParaRPr lang="en-US"/>
        </a:p>
      </dgm:t>
    </dgm:pt>
    <dgm:pt modelId="{F7178370-778B-4BF6-83CD-B6BA511BB525}" type="sibTrans" cxnId="{BCF5F64B-673E-49D1-ABB2-BFA20E777EB5}">
      <dgm:prSet/>
      <dgm:spPr/>
      <dgm:t>
        <a:bodyPr/>
        <a:lstStyle/>
        <a:p>
          <a:endParaRPr lang="en-US"/>
        </a:p>
      </dgm:t>
    </dgm:pt>
    <dgm:pt modelId="{ED108500-8B48-4DCD-A632-F4E5ACA99FAA}">
      <dgm:prSet/>
      <dgm:spPr/>
      <dgm:t>
        <a:bodyPr/>
        <a:lstStyle/>
        <a:p>
          <a:r>
            <a:rPr lang="en-CA" dirty="0"/>
            <a:t>Then the </a:t>
          </a:r>
          <a:r>
            <a:rPr lang="en-CA" b="1" dirty="0"/>
            <a:t>altar</a:t>
          </a:r>
          <a:endParaRPr lang="en-US" dirty="0"/>
        </a:p>
      </dgm:t>
    </dgm:pt>
    <dgm:pt modelId="{AFFBE0AB-B069-408C-9111-0935A807A103}" type="parTrans" cxnId="{AE56172F-95FF-4986-9379-BD1C697DFCFC}">
      <dgm:prSet/>
      <dgm:spPr/>
      <dgm:t>
        <a:bodyPr/>
        <a:lstStyle/>
        <a:p>
          <a:endParaRPr lang="en-US"/>
        </a:p>
      </dgm:t>
    </dgm:pt>
    <dgm:pt modelId="{62A7B723-C50E-428B-B17E-AC9EBB87094A}" type="sibTrans" cxnId="{AE56172F-95FF-4986-9379-BD1C697DFCFC}">
      <dgm:prSet/>
      <dgm:spPr/>
      <dgm:t>
        <a:bodyPr/>
        <a:lstStyle/>
        <a:p>
          <a:endParaRPr lang="en-US"/>
        </a:p>
      </dgm:t>
    </dgm:pt>
    <dgm:pt modelId="{1E77A5F0-9D30-4A2F-8CFE-E7AE33FA1CA9}">
      <dgm:prSet/>
      <dgm:spPr/>
      <dgm:t>
        <a:bodyPr/>
        <a:lstStyle/>
        <a:p>
          <a:r>
            <a:rPr lang="en-CA" dirty="0"/>
            <a:t>Wherever he lived, the altar was central.</a:t>
          </a:r>
          <a:endParaRPr lang="en-US" dirty="0"/>
        </a:p>
      </dgm:t>
    </dgm:pt>
    <dgm:pt modelId="{3AA3172F-79EC-47DE-A02B-138A4DE56474}" type="parTrans" cxnId="{CEC71156-E4EF-4654-BFF9-3544AEFA9967}">
      <dgm:prSet/>
      <dgm:spPr/>
      <dgm:t>
        <a:bodyPr/>
        <a:lstStyle/>
        <a:p>
          <a:endParaRPr lang="en-US"/>
        </a:p>
      </dgm:t>
    </dgm:pt>
    <dgm:pt modelId="{0334C9C2-B278-4927-8EA3-87A719E0C06D}" type="sibTrans" cxnId="{CEC71156-E4EF-4654-BFF9-3544AEFA9967}">
      <dgm:prSet/>
      <dgm:spPr/>
      <dgm:t>
        <a:bodyPr/>
        <a:lstStyle/>
        <a:p>
          <a:endParaRPr lang="en-US"/>
        </a:p>
      </dgm:t>
    </dgm:pt>
    <dgm:pt modelId="{30470241-57B5-497B-BA3A-05D1BB22F6CE}">
      <dgm:prSet/>
      <dgm:spPr/>
      <dgm:t>
        <a:bodyPr/>
        <a:lstStyle/>
        <a:p>
          <a:r>
            <a:rPr lang="en-CA" dirty="0"/>
            <a:t>It showed that Abraham’s life revolved around </a:t>
          </a:r>
          <a:r>
            <a:rPr lang="en-CA" b="1" dirty="0"/>
            <a:t>communion with God</a:t>
          </a:r>
          <a:r>
            <a:rPr lang="en-CA" dirty="0"/>
            <a:t>.</a:t>
          </a:r>
          <a:endParaRPr lang="en-US" dirty="0"/>
        </a:p>
      </dgm:t>
    </dgm:pt>
    <dgm:pt modelId="{78C2B61C-F6B9-4B98-A29B-5968462A3A2C}" type="parTrans" cxnId="{66B563EA-1837-4F6E-8E9A-1DF29D50BEB4}">
      <dgm:prSet/>
      <dgm:spPr/>
      <dgm:t>
        <a:bodyPr/>
        <a:lstStyle/>
        <a:p>
          <a:endParaRPr lang="en-US"/>
        </a:p>
      </dgm:t>
    </dgm:pt>
    <dgm:pt modelId="{FB3DAC9B-4383-49C3-A021-B89B87736F80}" type="sibTrans" cxnId="{66B563EA-1837-4F6E-8E9A-1DF29D50BEB4}">
      <dgm:prSet/>
      <dgm:spPr/>
      <dgm:t>
        <a:bodyPr/>
        <a:lstStyle/>
        <a:p>
          <a:endParaRPr lang="en-US"/>
        </a:p>
      </dgm:t>
    </dgm:pt>
    <dgm:pt modelId="{69E5FC68-E083-4553-B500-26893A9859B2}">
      <dgm:prSet/>
      <dgm:spPr/>
      <dgm:t>
        <a:bodyPr/>
        <a:lstStyle/>
        <a:p>
          <a:r>
            <a:rPr lang="en-CA" dirty="0"/>
            <a:t>That is what made him the friend of God.</a:t>
          </a:r>
          <a:endParaRPr lang="en-US" dirty="0"/>
        </a:p>
      </dgm:t>
    </dgm:pt>
    <dgm:pt modelId="{FEC3C9DD-8845-45CC-957C-2E508A8C4B27}" type="parTrans" cxnId="{DAFCC18E-4B5A-4A16-9411-9D8E19ECD7C9}">
      <dgm:prSet/>
      <dgm:spPr/>
      <dgm:t>
        <a:bodyPr/>
        <a:lstStyle/>
        <a:p>
          <a:endParaRPr lang="en-US"/>
        </a:p>
      </dgm:t>
    </dgm:pt>
    <dgm:pt modelId="{71AE6649-C205-4F4E-BB40-3D750920BEAE}" type="sibTrans" cxnId="{DAFCC18E-4B5A-4A16-9411-9D8E19ECD7C9}">
      <dgm:prSet/>
      <dgm:spPr/>
      <dgm:t>
        <a:bodyPr/>
        <a:lstStyle/>
        <a:p>
          <a:endParaRPr lang="en-US"/>
        </a:p>
      </dgm:t>
    </dgm:pt>
    <dgm:pt modelId="{87B8CF2A-B82A-874E-B1CC-77A88AC62417}" type="pres">
      <dgm:prSet presAssocID="{67EEC320-40CE-489D-8AF4-A9BE4FA1D209}" presName="vert0" presStyleCnt="0">
        <dgm:presLayoutVars>
          <dgm:dir/>
          <dgm:animOne val="branch"/>
          <dgm:animLvl val="lvl"/>
        </dgm:presLayoutVars>
      </dgm:prSet>
      <dgm:spPr/>
    </dgm:pt>
    <dgm:pt modelId="{51571BF0-5405-CB40-9A3F-1E8D468BE90D}" type="pres">
      <dgm:prSet presAssocID="{09CE6AD5-55BA-466C-B0AA-5DC1363AF04F}" presName="thickLine" presStyleLbl="alignNode1" presStyleIdx="0" presStyleCnt="6"/>
      <dgm:spPr/>
    </dgm:pt>
    <dgm:pt modelId="{02F01E18-3A46-4946-951B-DFCE9B87B0F5}" type="pres">
      <dgm:prSet presAssocID="{09CE6AD5-55BA-466C-B0AA-5DC1363AF04F}" presName="horz1" presStyleCnt="0"/>
      <dgm:spPr/>
    </dgm:pt>
    <dgm:pt modelId="{203431E2-7BF3-0041-9197-FAD89C0FE078}" type="pres">
      <dgm:prSet presAssocID="{09CE6AD5-55BA-466C-B0AA-5DC1363AF04F}" presName="tx1" presStyleLbl="revTx" presStyleIdx="0" presStyleCnt="6"/>
      <dgm:spPr/>
    </dgm:pt>
    <dgm:pt modelId="{C7D7A6C0-6F94-7B42-9E31-2400FF3F39AB}" type="pres">
      <dgm:prSet presAssocID="{09CE6AD5-55BA-466C-B0AA-5DC1363AF04F}" presName="vert1" presStyleCnt="0"/>
      <dgm:spPr/>
    </dgm:pt>
    <dgm:pt modelId="{FC603220-CF4B-0D4D-BB8E-ED93C193A1E5}" type="pres">
      <dgm:prSet presAssocID="{3EBC2B65-A9DD-4A34-84E1-C95CDA6BAD0F}" presName="thickLine" presStyleLbl="alignNode1" presStyleIdx="1" presStyleCnt="6"/>
      <dgm:spPr/>
    </dgm:pt>
    <dgm:pt modelId="{1AA0F210-1536-A043-B147-F24ED5D7886C}" type="pres">
      <dgm:prSet presAssocID="{3EBC2B65-A9DD-4A34-84E1-C95CDA6BAD0F}" presName="horz1" presStyleCnt="0"/>
      <dgm:spPr/>
    </dgm:pt>
    <dgm:pt modelId="{4C160560-C3A5-9845-AAAE-B8EA0248199A}" type="pres">
      <dgm:prSet presAssocID="{3EBC2B65-A9DD-4A34-84E1-C95CDA6BAD0F}" presName="tx1" presStyleLbl="revTx" presStyleIdx="1" presStyleCnt="6"/>
      <dgm:spPr/>
    </dgm:pt>
    <dgm:pt modelId="{EFA86033-EC30-D24A-B3A0-8EAA28226996}" type="pres">
      <dgm:prSet presAssocID="{3EBC2B65-A9DD-4A34-84E1-C95CDA6BAD0F}" presName="vert1" presStyleCnt="0"/>
      <dgm:spPr/>
    </dgm:pt>
    <dgm:pt modelId="{119194D2-38E2-8148-85AB-4CCCC1B153EF}" type="pres">
      <dgm:prSet presAssocID="{ED108500-8B48-4DCD-A632-F4E5ACA99FAA}" presName="thickLine" presStyleLbl="alignNode1" presStyleIdx="2" presStyleCnt="6"/>
      <dgm:spPr/>
    </dgm:pt>
    <dgm:pt modelId="{B743F7B3-FEC2-0648-B91C-CAD5293BD864}" type="pres">
      <dgm:prSet presAssocID="{ED108500-8B48-4DCD-A632-F4E5ACA99FAA}" presName="horz1" presStyleCnt="0"/>
      <dgm:spPr/>
    </dgm:pt>
    <dgm:pt modelId="{4CD03B5D-6AD6-F948-B139-4EBEC349AC29}" type="pres">
      <dgm:prSet presAssocID="{ED108500-8B48-4DCD-A632-F4E5ACA99FAA}" presName="tx1" presStyleLbl="revTx" presStyleIdx="2" presStyleCnt="6"/>
      <dgm:spPr/>
    </dgm:pt>
    <dgm:pt modelId="{3165538F-094F-E44C-9C99-DAC2F2B302A2}" type="pres">
      <dgm:prSet presAssocID="{ED108500-8B48-4DCD-A632-F4E5ACA99FAA}" presName="vert1" presStyleCnt="0"/>
      <dgm:spPr/>
    </dgm:pt>
    <dgm:pt modelId="{09D2E6F7-90D9-F34C-9190-33F6A6895362}" type="pres">
      <dgm:prSet presAssocID="{1E77A5F0-9D30-4A2F-8CFE-E7AE33FA1CA9}" presName="thickLine" presStyleLbl="alignNode1" presStyleIdx="3" presStyleCnt="6"/>
      <dgm:spPr/>
    </dgm:pt>
    <dgm:pt modelId="{E18A0621-F3AF-AC44-991C-079DD8995291}" type="pres">
      <dgm:prSet presAssocID="{1E77A5F0-9D30-4A2F-8CFE-E7AE33FA1CA9}" presName="horz1" presStyleCnt="0"/>
      <dgm:spPr/>
    </dgm:pt>
    <dgm:pt modelId="{D1C48AD0-4294-2243-8730-C9AB1486D90C}" type="pres">
      <dgm:prSet presAssocID="{1E77A5F0-9D30-4A2F-8CFE-E7AE33FA1CA9}" presName="tx1" presStyleLbl="revTx" presStyleIdx="3" presStyleCnt="6"/>
      <dgm:spPr/>
    </dgm:pt>
    <dgm:pt modelId="{39D0B301-2CD1-2A43-ACD1-5B85566CA69F}" type="pres">
      <dgm:prSet presAssocID="{1E77A5F0-9D30-4A2F-8CFE-E7AE33FA1CA9}" presName="vert1" presStyleCnt="0"/>
      <dgm:spPr/>
    </dgm:pt>
    <dgm:pt modelId="{E4041F96-7068-434F-B55F-3308D364F13D}" type="pres">
      <dgm:prSet presAssocID="{30470241-57B5-497B-BA3A-05D1BB22F6CE}" presName="thickLine" presStyleLbl="alignNode1" presStyleIdx="4" presStyleCnt="6"/>
      <dgm:spPr/>
    </dgm:pt>
    <dgm:pt modelId="{FC37AA13-28BE-434D-B93C-043FB947F066}" type="pres">
      <dgm:prSet presAssocID="{30470241-57B5-497B-BA3A-05D1BB22F6CE}" presName="horz1" presStyleCnt="0"/>
      <dgm:spPr/>
    </dgm:pt>
    <dgm:pt modelId="{D8788B4C-26A1-1841-9F33-469B46716636}" type="pres">
      <dgm:prSet presAssocID="{30470241-57B5-497B-BA3A-05D1BB22F6CE}" presName="tx1" presStyleLbl="revTx" presStyleIdx="4" presStyleCnt="6"/>
      <dgm:spPr/>
    </dgm:pt>
    <dgm:pt modelId="{ED486CBD-2591-E841-977B-95DEECD7AB60}" type="pres">
      <dgm:prSet presAssocID="{30470241-57B5-497B-BA3A-05D1BB22F6CE}" presName="vert1" presStyleCnt="0"/>
      <dgm:spPr/>
    </dgm:pt>
    <dgm:pt modelId="{454D90AD-FBAB-BF49-B07A-B97DA1783E16}" type="pres">
      <dgm:prSet presAssocID="{69E5FC68-E083-4553-B500-26893A9859B2}" presName="thickLine" presStyleLbl="alignNode1" presStyleIdx="5" presStyleCnt="6"/>
      <dgm:spPr/>
    </dgm:pt>
    <dgm:pt modelId="{44AC0FB2-0B03-B34C-B664-0CA00235388B}" type="pres">
      <dgm:prSet presAssocID="{69E5FC68-E083-4553-B500-26893A9859B2}" presName="horz1" presStyleCnt="0"/>
      <dgm:spPr/>
    </dgm:pt>
    <dgm:pt modelId="{47A923D6-7151-8540-A26C-8486A4627E2F}" type="pres">
      <dgm:prSet presAssocID="{69E5FC68-E083-4553-B500-26893A9859B2}" presName="tx1" presStyleLbl="revTx" presStyleIdx="5" presStyleCnt="6"/>
      <dgm:spPr/>
    </dgm:pt>
    <dgm:pt modelId="{463EAA6A-F358-C742-AE2C-6F5012C97CE1}" type="pres">
      <dgm:prSet presAssocID="{69E5FC68-E083-4553-B500-26893A9859B2}" presName="vert1" presStyleCnt="0"/>
      <dgm:spPr/>
    </dgm:pt>
  </dgm:ptLst>
  <dgm:cxnLst>
    <dgm:cxn modelId="{DE9FCE2D-7FF2-654E-B0CA-934F9128FF61}" type="presOf" srcId="{30470241-57B5-497B-BA3A-05D1BB22F6CE}" destId="{D8788B4C-26A1-1841-9F33-469B46716636}" srcOrd="0" destOrd="0" presId="urn:microsoft.com/office/officeart/2008/layout/LinedList"/>
    <dgm:cxn modelId="{AE56172F-95FF-4986-9379-BD1C697DFCFC}" srcId="{67EEC320-40CE-489D-8AF4-A9BE4FA1D209}" destId="{ED108500-8B48-4DCD-A632-F4E5ACA99FAA}" srcOrd="2" destOrd="0" parTransId="{AFFBE0AB-B069-408C-9111-0935A807A103}" sibTransId="{62A7B723-C50E-428B-B17E-AC9EBB87094A}"/>
    <dgm:cxn modelId="{51D27832-2E15-D540-8E0C-C0E93C262459}" type="presOf" srcId="{ED108500-8B48-4DCD-A632-F4E5ACA99FAA}" destId="{4CD03B5D-6AD6-F948-B139-4EBEC349AC29}" srcOrd="0" destOrd="0" presId="urn:microsoft.com/office/officeart/2008/layout/LinedList"/>
    <dgm:cxn modelId="{45FBA43F-0EF4-C843-A651-CFFD7C489EE4}" type="presOf" srcId="{09CE6AD5-55BA-466C-B0AA-5DC1363AF04F}" destId="{203431E2-7BF3-0041-9197-FAD89C0FE078}" srcOrd="0" destOrd="0" presId="urn:microsoft.com/office/officeart/2008/layout/LinedList"/>
    <dgm:cxn modelId="{BCF5F64B-673E-49D1-ABB2-BFA20E777EB5}" srcId="{67EEC320-40CE-489D-8AF4-A9BE4FA1D209}" destId="{3EBC2B65-A9DD-4A34-84E1-C95CDA6BAD0F}" srcOrd="1" destOrd="0" parTransId="{899EEF65-BFD6-4A45-A6A2-1AECF75F1655}" sibTransId="{F7178370-778B-4BF6-83CD-B6BA511BB525}"/>
    <dgm:cxn modelId="{7CFF9B6C-B0C9-B646-A739-C24BC7C43EFF}" type="presOf" srcId="{1E77A5F0-9D30-4A2F-8CFE-E7AE33FA1CA9}" destId="{D1C48AD0-4294-2243-8730-C9AB1486D90C}" srcOrd="0" destOrd="0" presId="urn:microsoft.com/office/officeart/2008/layout/LinedList"/>
    <dgm:cxn modelId="{033E7453-6D81-7046-AFA4-87B3E5758813}" type="presOf" srcId="{3EBC2B65-A9DD-4A34-84E1-C95CDA6BAD0F}" destId="{4C160560-C3A5-9845-AAAE-B8EA0248199A}" srcOrd="0" destOrd="0" presId="urn:microsoft.com/office/officeart/2008/layout/LinedList"/>
    <dgm:cxn modelId="{CEC71156-E4EF-4654-BFF9-3544AEFA9967}" srcId="{67EEC320-40CE-489D-8AF4-A9BE4FA1D209}" destId="{1E77A5F0-9D30-4A2F-8CFE-E7AE33FA1CA9}" srcOrd="3" destOrd="0" parTransId="{3AA3172F-79EC-47DE-A02B-138A4DE56474}" sibTransId="{0334C9C2-B278-4927-8EA3-87A719E0C06D}"/>
    <dgm:cxn modelId="{7EC9DA85-BD37-4B55-B941-5653929DA1D7}" srcId="{67EEC320-40CE-489D-8AF4-A9BE4FA1D209}" destId="{09CE6AD5-55BA-466C-B0AA-5DC1363AF04F}" srcOrd="0" destOrd="0" parTransId="{EA931F6C-8D91-4129-82A1-2A9EEEB0D39B}" sibTransId="{FC9251A7-DC03-4B2E-95E6-1269EAE8B9D7}"/>
    <dgm:cxn modelId="{979B2B86-C8CF-064F-9606-C82AAA5B38E9}" type="presOf" srcId="{69E5FC68-E083-4553-B500-26893A9859B2}" destId="{47A923D6-7151-8540-A26C-8486A4627E2F}" srcOrd="0" destOrd="0" presId="urn:microsoft.com/office/officeart/2008/layout/LinedList"/>
    <dgm:cxn modelId="{8086528A-C0C5-1649-8EC1-846D4C625D9A}" type="presOf" srcId="{67EEC320-40CE-489D-8AF4-A9BE4FA1D209}" destId="{87B8CF2A-B82A-874E-B1CC-77A88AC62417}" srcOrd="0" destOrd="0" presId="urn:microsoft.com/office/officeart/2008/layout/LinedList"/>
    <dgm:cxn modelId="{DAFCC18E-4B5A-4A16-9411-9D8E19ECD7C9}" srcId="{67EEC320-40CE-489D-8AF4-A9BE4FA1D209}" destId="{69E5FC68-E083-4553-B500-26893A9859B2}" srcOrd="5" destOrd="0" parTransId="{FEC3C9DD-8845-45CC-957C-2E508A8C4B27}" sibTransId="{71AE6649-C205-4F4E-BB40-3D750920BEAE}"/>
    <dgm:cxn modelId="{66B563EA-1837-4F6E-8E9A-1DF29D50BEB4}" srcId="{67EEC320-40CE-489D-8AF4-A9BE4FA1D209}" destId="{30470241-57B5-497B-BA3A-05D1BB22F6CE}" srcOrd="4" destOrd="0" parTransId="{78C2B61C-F6B9-4B98-A29B-5968462A3A2C}" sibTransId="{FB3DAC9B-4383-49C3-A021-B89B87736F80}"/>
    <dgm:cxn modelId="{7BC4553C-A08A-0249-962D-5F6715C2F6B7}" type="presParOf" srcId="{87B8CF2A-B82A-874E-B1CC-77A88AC62417}" destId="{51571BF0-5405-CB40-9A3F-1E8D468BE90D}" srcOrd="0" destOrd="0" presId="urn:microsoft.com/office/officeart/2008/layout/LinedList"/>
    <dgm:cxn modelId="{6428CEB0-CEBB-3E43-B683-2F6E7A943C26}" type="presParOf" srcId="{87B8CF2A-B82A-874E-B1CC-77A88AC62417}" destId="{02F01E18-3A46-4946-951B-DFCE9B87B0F5}" srcOrd="1" destOrd="0" presId="urn:microsoft.com/office/officeart/2008/layout/LinedList"/>
    <dgm:cxn modelId="{8814C3D1-37A9-144D-927C-EEFEB22FD16A}" type="presParOf" srcId="{02F01E18-3A46-4946-951B-DFCE9B87B0F5}" destId="{203431E2-7BF3-0041-9197-FAD89C0FE078}" srcOrd="0" destOrd="0" presId="urn:microsoft.com/office/officeart/2008/layout/LinedList"/>
    <dgm:cxn modelId="{A5096B40-76DD-B942-A61A-FB44DCB4EC5A}" type="presParOf" srcId="{02F01E18-3A46-4946-951B-DFCE9B87B0F5}" destId="{C7D7A6C0-6F94-7B42-9E31-2400FF3F39AB}" srcOrd="1" destOrd="0" presId="urn:microsoft.com/office/officeart/2008/layout/LinedList"/>
    <dgm:cxn modelId="{941F76E7-C0F7-0F49-AE40-3D662A5A2523}" type="presParOf" srcId="{87B8CF2A-B82A-874E-B1CC-77A88AC62417}" destId="{FC603220-CF4B-0D4D-BB8E-ED93C193A1E5}" srcOrd="2" destOrd="0" presId="urn:microsoft.com/office/officeart/2008/layout/LinedList"/>
    <dgm:cxn modelId="{909F353D-3E06-F14E-8762-E4BF689C8F25}" type="presParOf" srcId="{87B8CF2A-B82A-874E-B1CC-77A88AC62417}" destId="{1AA0F210-1536-A043-B147-F24ED5D7886C}" srcOrd="3" destOrd="0" presId="urn:microsoft.com/office/officeart/2008/layout/LinedList"/>
    <dgm:cxn modelId="{6DCD894E-C82B-B54F-93FE-F8F64EEFD0FA}" type="presParOf" srcId="{1AA0F210-1536-A043-B147-F24ED5D7886C}" destId="{4C160560-C3A5-9845-AAAE-B8EA0248199A}" srcOrd="0" destOrd="0" presId="urn:microsoft.com/office/officeart/2008/layout/LinedList"/>
    <dgm:cxn modelId="{5DB3C5A0-0BB3-FB4B-89E4-B790C9D0BCC7}" type="presParOf" srcId="{1AA0F210-1536-A043-B147-F24ED5D7886C}" destId="{EFA86033-EC30-D24A-B3A0-8EAA28226996}" srcOrd="1" destOrd="0" presId="urn:microsoft.com/office/officeart/2008/layout/LinedList"/>
    <dgm:cxn modelId="{799D3B15-FEB8-C648-AA85-29D1B07D53A0}" type="presParOf" srcId="{87B8CF2A-B82A-874E-B1CC-77A88AC62417}" destId="{119194D2-38E2-8148-85AB-4CCCC1B153EF}" srcOrd="4" destOrd="0" presId="urn:microsoft.com/office/officeart/2008/layout/LinedList"/>
    <dgm:cxn modelId="{ECBF36D6-DEEA-E64C-A706-01E3960C87B9}" type="presParOf" srcId="{87B8CF2A-B82A-874E-B1CC-77A88AC62417}" destId="{B743F7B3-FEC2-0648-B91C-CAD5293BD864}" srcOrd="5" destOrd="0" presId="urn:microsoft.com/office/officeart/2008/layout/LinedList"/>
    <dgm:cxn modelId="{C5EBA866-88D8-A847-88D5-BFD738C18658}" type="presParOf" srcId="{B743F7B3-FEC2-0648-B91C-CAD5293BD864}" destId="{4CD03B5D-6AD6-F948-B139-4EBEC349AC29}" srcOrd="0" destOrd="0" presId="urn:microsoft.com/office/officeart/2008/layout/LinedList"/>
    <dgm:cxn modelId="{2338D7EB-70E9-4149-8031-C52461E9E48B}" type="presParOf" srcId="{B743F7B3-FEC2-0648-B91C-CAD5293BD864}" destId="{3165538F-094F-E44C-9C99-DAC2F2B302A2}" srcOrd="1" destOrd="0" presId="urn:microsoft.com/office/officeart/2008/layout/LinedList"/>
    <dgm:cxn modelId="{6BB9A92E-F519-AF40-81CC-BA4C32B1F04B}" type="presParOf" srcId="{87B8CF2A-B82A-874E-B1CC-77A88AC62417}" destId="{09D2E6F7-90D9-F34C-9190-33F6A6895362}" srcOrd="6" destOrd="0" presId="urn:microsoft.com/office/officeart/2008/layout/LinedList"/>
    <dgm:cxn modelId="{5B2C192A-4D2D-5F48-B8B3-933C39A6A89E}" type="presParOf" srcId="{87B8CF2A-B82A-874E-B1CC-77A88AC62417}" destId="{E18A0621-F3AF-AC44-991C-079DD8995291}" srcOrd="7" destOrd="0" presId="urn:microsoft.com/office/officeart/2008/layout/LinedList"/>
    <dgm:cxn modelId="{DFFDBF3B-C954-AF49-B96F-E20DA201601E}" type="presParOf" srcId="{E18A0621-F3AF-AC44-991C-079DD8995291}" destId="{D1C48AD0-4294-2243-8730-C9AB1486D90C}" srcOrd="0" destOrd="0" presId="urn:microsoft.com/office/officeart/2008/layout/LinedList"/>
    <dgm:cxn modelId="{AAC89197-EC62-2D47-8562-B033D3E4508E}" type="presParOf" srcId="{E18A0621-F3AF-AC44-991C-079DD8995291}" destId="{39D0B301-2CD1-2A43-ACD1-5B85566CA69F}" srcOrd="1" destOrd="0" presId="urn:microsoft.com/office/officeart/2008/layout/LinedList"/>
    <dgm:cxn modelId="{6AD3CAB0-395E-E141-9753-B4ABE6A983E4}" type="presParOf" srcId="{87B8CF2A-B82A-874E-B1CC-77A88AC62417}" destId="{E4041F96-7068-434F-B55F-3308D364F13D}" srcOrd="8" destOrd="0" presId="urn:microsoft.com/office/officeart/2008/layout/LinedList"/>
    <dgm:cxn modelId="{470FA34E-0134-074A-93EC-E65F0BC31C66}" type="presParOf" srcId="{87B8CF2A-B82A-874E-B1CC-77A88AC62417}" destId="{FC37AA13-28BE-434D-B93C-043FB947F066}" srcOrd="9" destOrd="0" presId="urn:microsoft.com/office/officeart/2008/layout/LinedList"/>
    <dgm:cxn modelId="{A8557219-2BC9-2E4B-8B4B-FEA93CE3A921}" type="presParOf" srcId="{FC37AA13-28BE-434D-B93C-043FB947F066}" destId="{D8788B4C-26A1-1841-9F33-469B46716636}" srcOrd="0" destOrd="0" presId="urn:microsoft.com/office/officeart/2008/layout/LinedList"/>
    <dgm:cxn modelId="{5ABEC09B-2282-8E45-A9C9-FAD2F9D8818D}" type="presParOf" srcId="{FC37AA13-28BE-434D-B93C-043FB947F066}" destId="{ED486CBD-2591-E841-977B-95DEECD7AB60}" srcOrd="1" destOrd="0" presId="urn:microsoft.com/office/officeart/2008/layout/LinedList"/>
    <dgm:cxn modelId="{65ED4601-C9BB-D54B-A3A2-60789666D1C8}" type="presParOf" srcId="{87B8CF2A-B82A-874E-B1CC-77A88AC62417}" destId="{454D90AD-FBAB-BF49-B07A-B97DA1783E16}" srcOrd="10" destOrd="0" presId="urn:microsoft.com/office/officeart/2008/layout/LinedList"/>
    <dgm:cxn modelId="{2B5EB58D-F971-D24C-8C43-501EDBE156E4}" type="presParOf" srcId="{87B8CF2A-B82A-874E-B1CC-77A88AC62417}" destId="{44AC0FB2-0B03-B34C-B664-0CA00235388B}" srcOrd="11" destOrd="0" presId="urn:microsoft.com/office/officeart/2008/layout/LinedList"/>
    <dgm:cxn modelId="{6B7896D7-9674-244E-931F-ACFEA2A568A0}" type="presParOf" srcId="{44AC0FB2-0B03-B34C-B664-0CA00235388B}" destId="{47A923D6-7151-8540-A26C-8486A4627E2F}" srcOrd="0" destOrd="0" presId="urn:microsoft.com/office/officeart/2008/layout/LinedList"/>
    <dgm:cxn modelId="{24674977-0F37-984F-87C0-BA2185997D30}" type="presParOf" srcId="{44AC0FB2-0B03-B34C-B664-0CA00235388B}" destId="{463EAA6A-F358-C742-AE2C-6F5012C97C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905785-280F-43E8-A2C5-277283AB9AC2}"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86055CC-D95C-45A3-B749-577ECAFE555F}">
      <dgm:prSet/>
      <dgm:spPr/>
      <dgm:t>
        <a:bodyPr/>
        <a:lstStyle/>
        <a:p>
          <a:r>
            <a:rPr lang="en-CA" dirty="0"/>
            <a:t>“Surely the Lord is in this place, and I did not know it.”</a:t>
          </a:r>
          <a:endParaRPr lang="en-US" dirty="0"/>
        </a:p>
      </dgm:t>
    </dgm:pt>
    <dgm:pt modelId="{07F9914F-3CD3-419A-AFC0-94EE327FD079}" type="parTrans" cxnId="{14099E50-0D71-42A4-AB2F-1AD96BF81874}">
      <dgm:prSet/>
      <dgm:spPr/>
      <dgm:t>
        <a:bodyPr/>
        <a:lstStyle/>
        <a:p>
          <a:endParaRPr lang="en-US"/>
        </a:p>
      </dgm:t>
    </dgm:pt>
    <dgm:pt modelId="{C78E2B6F-5C90-4B1E-B6EC-C789460DBBF3}" type="sibTrans" cxnId="{14099E50-0D71-42A4-AB2F-1AD96BF81874}">
      <dgm:prSet/>
      <dgm:spPr/>
      <dgm:t>
        <a:bodyPr/>
        <a:lstStyle/>
        <a:p>
          <a:endParaRPr lang="en-US"/>
        </a:p>
      </dgm:t>
    </dgm:pt>
    <dgm:pt modelId="{B48DA52B-F797-4782-9912-4772B09715A9}">
      <dgm:prSet/>
      <dgm:spPr/>
      <dgm:t>
        <a:bodyPr/>
        <a:lstStyle/>
        <a:p>
          <a:r>
            <a:rPr lang="en-CA" dirty="0"/>
            <a:t>Notice that:</a:t>
          </a:r>
          <a:endParaRPr lang="en-US" dirty="0"/>
        </a:p>
      </dgm:t>
    </dgm:pt>
    <dgm:pt modelId="{EBB76B3A-242A-4739-A738-C676CEF7DFF9}" type="parTrans" cxnId="{F5FD0EB3-E88D-4CD1-9D52-676D6D47F863}">
      <dgm:prSet/>
      <dgm:spPr/>
      <dgm:t>
        <a:bodyPr/>
        <a:lstStyle/>
        <a:p>
          <a:endParaRPr lang="en-US"/>
        </a:p>
      </dgm:t>
    </dgm:pt>
    <dgm:pt modelId="{61E91351-0130-41A8-8DCE-FA9CCCA6D0A3}" type="sibTrans" cxnId="{F5FD0EB3-E88D-4CD1-9D52-676D6D47F863}">
      <dgm:prSet/>
      <dgm:spPr/>
      <dgm:t>
        <a:bodyPr/>
        <a:lstStyle/>
        <a:p>
          <a:endParaRPr lang="en-US"/>
        </a:p>
      </dgm:t>
    </dgm:pt>
    <dgm:pt modelId="{75254654-24B5-4AD1-85E4-A5E6935DACB7}">
      <dgm:prSet/>
      <dgm:spPr/>
      <dgm:t>
        <a:bodyPr/>
        <a:lstStyle/>
        <a:p>
          <a:r>
            <a:rPr lang="en-CA" dirty="0"/>
            <a:t>God was already there</a:t>
          </a:r>
          <a:endParaRPr lang="en-US" dirty="0"/>
        </a:p>
      </dgm:t>
    </dgm:pt>
    <dgm:pt modelId="{11DB6BA2-4EDC-4E09-9BF5-BBAAA3620200}" type="parTrans" cxnId="{17EBF244-CF81-4238-81B5-1F87BAAC8193}">
      <dgm:prSet/>
      <dgm:spPr/>
      <dgm:t>
        <a:bodyPr/>
        <a:lstStyle/>
        <a:p>
          <a:endParaRPr lang="en-US"/>
        </a:p>
      </dgm:t>
    </dgm:pt>
    <dgm:pt modelId="{EA193739-3611-4195-AF3B-F76511117C56}" type="sibTrans" cxnId="{17EBF244-CF81-4238-81B5-1F87BAAC8193}">
      <dgm:prSet/>
      <dgm:spPr/>
      <dgm:t>
        <a:bodyPr/>
        <a:lstStyle/>
        <a:p>
          <a:endParaRPr lang="en-US"/>
        </a:p>
      </dgm:t>
    </dgm:pt>
    <dgm:pt modelId="{1F7CC4E7-EE5D-401D-BAD0-C94600E7CAEE}">
      <dgm:prSet/>
      <dgm:spPr/>
      <dgm:t>
        <a:bodyPr/>
        <a:lstStyle/>
        <a:p>
          <a:r>
            <a:rPr lang="en-CA" dirty="0"/>
            <a:t>Jacob simply </a:t>
          </a:r>
          <a:r>
            <a:rPr lang="en-CA" b="1" dirty="0"/>
            <a:t>became aware of His presence</a:t>
          </a:r>
          <a:endParaRPr lang="en-US" dirty="0"/>
        </a:p>
      </dgm:t>
    </dgm:pt>
    <dgm:pt modelId="{BA40C06C-03E2-41ED-B3BD-5F6F01D6CFE2}" type="parTrans" cxnId="{7EFE47E4-70F2-4665-A6EE-91D389056A67}">
      <dgm:prSet/>
      <dgm:spPr/>
      <dgm:t>
        <a:bodyPr/>
        <a:lstStyle/>
        <a:p>
          <a:endParaRPr lang="en-US"/>
        </a:p>
      </dgm:t>
    </dgm:pt>
    <dgm:pt modelId="{40D9BBCB-F909-4A51-8F1F-D52AE5791DDC}" type="sibTrans" cxnId="{7EFE47E4-70F2-4665-A6EE-91D389056A67}">
      <dgm:prSet/>
      <dgm:spPr/>
      <dgm:t>
        <a:bodyPr/>
        <a:lstStyle/>
        <a:p>
          <a:endParaRPr lang="en-US"/>
        </a:p>
      </dgm:t>
    </dgm:pt>
    <dgm:pt modelId="{4E4B0BC9-411F-452C-B9CC-EEEFD74B9648}">
      <dgm:prSet/>
      <dgm:spPr/>
      <dgm:t>
        <a:bodyPr/>
        <a:lstStyle/>
        <a:p>
          <a:r>
            <a:rPr lang="en-CA" dirty="0"/>
            <a:t>This is one of the secrets of the portable altar</a:t>
          </a:r>
          <a:endParaRPr lang="en-US" dirty="0"/>
        </a:p>
      </dgm:t>
    </dgm:pt>
    <dgm:pt modelId="{9B4D2295-F1F7-4F77-A20B-7245B6A9BBDD}" type="parTrans" cxnId="{3B7157F1-CBB2-40F8-99B9-0C1C82B6D3E9}">
      <dgm:prSet/>
      <dgm:spPr/>
      <dgm:t>
        <a:bodyPr/>
        <a:lstStyle/>
        <a:p>
          <a:endParaRPr lang="en-US"/>
        </a:p>
      </dgm:t>
    </dgm:pt>
    <dgm:pt modelId="{5304BEC2-92C8-416F-9949-819F97F9E203}" type="sibTrans" cxnId="{3B7157F1-CBB2-40F8-99B9-0C1C82B6D3E9}">
      <dgm:prSet/>
      <dgm:spPr/>
      <dgm:t>
        <a:bodyPr/>
        <a:lstStyle/>
        <a:p>
          <a:endParaRPr lang="en-US"/>
        </a:p>
      </dgm:t>
    </dgm:pt>
    <dgm:pt modelId="{1F6052C9-5B46-429F-8E74-7150DF88DC40}">
      <dgm:prSet/>
      <dgm:spPr/>
      <dgm:t>
        <a:bodyPr/>
        <a:lstStyle/>
        <a:p>
          <a:r>
            <a:rPr lang="en-CA" dirty="0"/>
            <a:t>God is present in more places than we realize</a:t>
          </a:r>
          <a:endParaRPr lang="en-US" dirty="0"/>
        </a:p>
      </dgm:t>
    </dgm:pt>
    <dgm:pt modelId="{7F362069-3B7F-48BB-9457-B455D8D72DEE}" type="parTrans" cxnId="{A998D0A8-C5C3-4C20-9A46-09FA82A14204}">
      <dgm:prSet/>
      <dgm:spPr/>
      <dgm:t>
        <a:bodyPr/>
        <a:lstStyle/>
        <a:p>
          <a:endParaRPr lang="en-US"/>
        </a:p>
      </dgm:t>
    </dgm:pt>
    <dgm:pt modelId="{146533C4-312D-41AE-92E6-DB020AE5E283}" type="sibTrans" cxnId="{A998D0A8-C5C3-4C20-9A46-09FA82A14204}">
      <dgm:prSet/>
      <dgm:spPr/>
      <dgm:t>
        <a:bodyPr/>
        <a:lstStyle/>
        <a:p>
          <a:endParaRPr lang="en-US"/>
        </a:p>
      </dgm:t>
    </dgm:pt>
    <dgm:pt modelId="{782E09FE-F2A7-4190-89D8-B6447D5AE43F}">
      <dgm:prSet/>
      <dgm:spPr/>
      <dgm:t>
        <a:bodyPr/>
        <a:lstStyle/>
        <a:p>
          <a:r>
            <a:rPr lang="en-CA" dirty="0"/>
            <a:t>We simply need to </a:t>
          </a:r>
          <a:r>
            <a:rPr lang="en-CA" b="1" dirty="0"/>
            <a:t>become aware of Him</a:t>
          </a:r>
          <a:r>
            <a:rPr lang="en-CA" dirty="0"/>
            <a:t>.</a:t>
          </a:r>
          <a:endParaRPr lang="en-US" dirty="0"/>
        </a:p>
      </dgm:t>
    </dgm:pt>
    <dgm:pt modelId="{C24A7772-A139-4FF0-8C82-A3139FDC117E}" type="parTrans" cxnId="{9B67AA2C-E60F-4179-B5B0-009E53C433D2}">
      <dgm:prSet/>
      <dgm:spPr/>
      <dgm:t>
        <a:bodyPr/>
        <a:lstStyle/>
        <a:p>
          <a:endParaRPr lang="en-US"/>
        </a:p>
      </dgm:t>
    </dgm:pt>
    <dgm:pt modelId="{A914F073-A06A-45F1-9827-3CFC5C1ACD7B}" type="sibTrans" cxnId="{9B67AA2C-E60F-4179-B5B0-009E53C433D2}">
      <dgm:prSet/>
      <dgm:spPr/>
      <dgm:t>
        <a:bodyPr/>
        <a:lstStyle/>
        <a:p>
          <a:endParaRPr lang="en-US"/>
        </a:p>
      </dgm:t>
    </dgm:pt>
    <dgm:pt modelId="{A9660CBA-920A-B84C-9B18-B65848C6992E}" type="pres">
      <dgm:prSet presAssocID="{E3905785-280F-43E8-A2C5-277283AB9AC2}" presName="vert0" presStyleCnt="0">
        <dgm:presLayoutVars>
          <dgm:dir/>
          <dgm:animOne val="branch"/>
          <dgm:animLvl val="lvl"/>
        </dgm:presLayoutVars>
      </dgm:prSet>
      <dgm:spPr/>
    </dgm:pt>
    <dgm:pt modelId="{E26F61A7-C17E-014D-956A-08F46041A437}" type="pres">
      <dgm:prSet presAssocID="{686055CC-D95C-45A3-B749-577ECAFE555F}" presName="thickLine" presStyleLbl="alignNode1" presStyleIdx="0" presStyleCnt="7"/>
      <dgm:spPr/>
    </dgm:pt>
    <dgm:pt modelId="{7AF398F2-EB08-7B42-BA4F-B3D821DAD50B}" type="pres">
      <dgm:prSet presAssocID="{686055CC-D95C-45A3-B749-577ECAFE555F}" presName="horz1" presStyleCnt="0"/>
      <dgm:spPr/>
    </dgm:pt>
    <dgm:pt modelId="{7849128B-A18E-CF4D-B266-C85740672027}" type="pres">
      <dgm:prSet presAssocID="{686055CC-D95C-45A3-B749-577ECAFE555F}" presName="tx1" presStyleLbl="revTx" presStyleIdx="0" presStyleCnt="7"/>
      <dgm:spPr/>
    </dgm:pt>
    <dgm:pt modelId="{8C12809F-3C68-1140-A9CD-188E5A11077C}" type="pres">
      <dgm:prSet presAssocID="{686055CC-D95C-45A3-B749-577ECAFE555F}" presName="vert1" presStyleCnt="0"/>
      <dgm:spPr/>
    </dgm:pt>
    <dgm:pt modelId="{DA8ECAD7-3F3F-9540-888A-F7A2CE83353A}" type="pres">
      <dgm:prSet presAssocID="{B48DA52B-F797-4782-9912-4772B09715A9}" presName="thickLine" presStyleLbl="alignNode1" presStyleIdx="1" presStyleCnt="7"/>
      <dgm:spPr/>
    </dgm:pt>
    <dgm:pt modelId="{90AEDAE8-8E42-B545-8BED-E595A077234F}" type="pres">
      <dgm:prSet presAssocID="{B48DA52B-F797-4782-9912-4772B09715A9}" presName="horz1" presStyleCnt="0"/>
      <dgm:spPr/>
    </dgm:pt>
    <dgm:pt modelId="{284BD03A-70A1-F347-9185-EC0FF73BF5F4}" type="pres">
      <dgm:prSet presAssocID="{B48DA52B-F797-4782-9912-4772B09715A9}" presName="tx1" presStyleLbl="revTx" presStyleIdx="1" presStyleCnt="7"/>
      <dgm:spPr/>
    </dgm:pt>
    <dgm:pt modelId="{4499EC7D-BF98-B24F-9092-2C7DBA06D295}" type="pres">
      <dgm:prSet presAssocID="{B48DA52B-F797-4782-9912-4772B09715A9}" presName="vert1" presStyleCnt="0"/>
      <dgm:spPr/>
    </dgm:pt>
    <dgm:pt modelId="{914FF51A-B1A6-3549-A38C-EE8ABC94D5EF}" type="pres">
      <dgm:prSet presAssocID="{75254654-24B5-4AD1-85E4-A5E6935DACB7}" presName="thickLine" presStyleLbl="alignNode1" presStyleIdx="2" presStyleCnt="7"/>
      <dgm:spPr/>
    </dgm:pt>
    <dgm:pt modelId="{297CD758-BBF9-284F-BE37-5A4498CC3BA6}" type="pres">
      <dgm:prSet presAssocID="{75254654-24B5-4AD1-85E4-A5E6935DACB7}" presName="horz1" presStyleCnt="0"/>
      <dgm:spPr/>
    </dgm:pt>
    <dgm:pt modelId="{30CABF78-7874-3A48-B60E-1F1474123F8D}" type="pres">
      <dgm:prSet presAssocID="{75254654-24B5-4AD1-85E4-A5E6935DACB7}" presName="tx1" presStyleLbl="revTx" presStyleIdx="2" presStyleCnt="7"/>
      <dgm:spPr/>
    </dgm:pt>
    <dgm:pt modelId="{53F5144E-B279-FB43-9D29-95FCE7879275}" type="pres">
      <dgm:prSet presAssocID="{75254654-24B5-4AD1-85E4-A5E6935DACB7}" presName="vert1" presStyleCnt="0"/>
      <dgm:spPr/>
    </dgm:pt>
    <dgm:pt modelId="{EC73FADC-36BF-044D-AB85-517A1F6EA419}" type="pres">
      <dgm:prSet presAssocID="{1F7CC4E7-EE5D-401D-BAD0-C94600E7CAEE}" presName="thickLine" presStyleLbl="alignNode1" presStyleIdx="3" presStyleCnt="7"/>
      <dgm:spPr/>
    </dgm:pt>
    <dgm:pt modelId="{4BC72F72-974F-004E-AF37-80FE51ED89A5}" type="pres">
      <dgm:prSet presAssocID="{1F7CC4E7-EE5D-401D-BAD0-C94600E7CAEE}" presName="horz1" presStyleCnt="0"/>
      <dgm:spPr/>
    </dgm:pt>
    <dgm:pt modelId="{E5FFA63C-DCA2-B147-AB4C-2492967892B8}" type="pres">
      <dgm:prSet presAssocID="{1F7CC4E7-EE5D-401D-BAD0-C94600E7CAEE}" presName="tx1" presStyleLbl="revTx" presStyleIdx="3" presStyleCnt="7"/>
      <dgm:spPr/>
    </dgm:pt>
    <dgm:pt modelId="{1CD49A1D-C90A-104D-A420-C2D6DC336951}" type="pres">
      <dgm:prSet presAssocID="{1F7CC4E7-EE5D-401D-BAD0-C94600E7CAEE}" presName="vert1" presStyleCnt="0"/>
      <dgm:spPr/>
    </dgm:pt>
    <dgm:pt modelId="{157C366D-C43C-2641-B913-63DCD254A61A}" type="pres">
      <dgm:prSet presAssocID="{4E4B0BC9-411F-452C-B9CC-EEEFD74B9648}" presName="thickLine" presStyleLbl="alignNode1" presStyleIdx="4" presStyleCnt="7"/>
      <dgm:spPr/>
    </dgm:pt>
    <dgm:pt modelId="{50787A86-2457-3746-8758-BAF352915271}" type="pres">
      <dgm:prSet presAssocID="{4E4B0BC9-411F-452C-B9CC-EEEFD74B9648}" presName="horz1" presStyleCnt="0"/>
      <dgm:spPr/>
    </dgm:pt>
    <dgm:pt modelId="{C04307CF-1198-9B4D-92A5-D628CBC70EF1}" type="pres">
      <dgm:prSet presAssocID="{4E4B0BC9-411F-452C-B9CC-EEEFD74B9648}" presName="tx1" presStyleLbl="revTx" presStyleIdx="4" presStyleCnt="7"/>
      <dgm:spPr/>
    </dgm:pt>
    <dgm:pt modelId="{22AD8DB7-F5F2-694B-BBFF-432FDB91026A}" type="pres">
      <dgm:prSet presAssocID="{4E4B0BC9-411F-452C-B9CC-EEEFD74B9648}" presName="vert1" presStyleCnt="0"/>
      <dgm:spPr/>
    </dgm:pt>
    <dgm:pt modelId="{1AB373CF-5070-A042-9338-C78C299C591A}" type="pres">
      <dgm:prSet presAssocID="{1F6052C9-5B46-429F-8E74-7150DF88DC40}" presName="thickLine" presStyleLbl="alignNode1" presStyleIdx="5" presStyleCnt="7"/>
      <dgm:spPr/>
    </dgm:pt>
    <dgm:pt modelId="{AA2B1F60-F181-7947-9A75-1EE820B096F9}" type="pres">
      <dgm:prSet presAssocID="{1F6052C9-5B46-429F-8E74-7150DF88DC40}" presName="horz1" presStyleCnt="0"/>
      <dgm:spPr/>
    </dgm:pt>
    <dgm:pt modelId="{D08FB3FF-46FA-6D4C-B0E7-0AD0364C3782}" type="pres">
      <dgm:prSet presAssocID="{1F6052C9-5B46-429F-8E74-7150DF88DC40}" presName="tx1" presStyleLbl="revTx" presStyleIdx="5" presStyleCnt="7"/>
      <dgm:spPr/>
    </dgm:pt>
    <dgm:pt modelId="{1D984D1D-39B4-5644-A48A-24400072B50D}" type="pres">
      <dgm:prSet presAssocID="{1F6052C9-5B46-429F-8E74-7150DF88DC40}" presName="vert1" presStyleCnt="0"/>
      <dgm:spPr/>
    </dgm:pt>
    <dgm:pt modelId="{1FBA36EF-B154-FB4D-B9D0-219D3966C38B}" type="pres">
      <dgm:prSet presAssocID="{782E09FE-F2A7-4190-89D8-B6447D5AE43F}" presName="thickLine" presStyleLbl="alignNode1" presStyleIdx="6" presStyleCnt="7"/>
      <dgm:spPr/>
    </dgm:pt>
    <dgm:pt modelId="{D82CFB7C-FF01-BD47-8918-B588FF9236C0}" type="pres">
      <dgm:prSet presAssocID="{782E09FE-F2A7-4190-89D8-B6447D5AE43F}" presName="horz1" presStyleCnt="0"/>
      <dgm:spPr/>
    </dgm:pt>
    <dgm:pt modelId="{DDECDEA3-C1C6-454B-877C-41391A2DBDA6}" type="pres">
      <dgm:prSet presAssocID="{782E09FE-F2A7-4190-89D8-B6447D5AE43F}" presName="tx1" presStyleLbl="revTx" presStyleIdx="6" presStyleCnt="7"/>
      <dgm:spPr/>
    </dgm:pt>
    <dgm:pt modelId="{0183AF0F-9FB6-A546-8906-56218061AD1D}" type="pres">
      <dgm:prSet presAssocID="{782E09FE-F2A7-4190-89D8-B6447D5AE43F}" presName="vert1" presStyleCnt="0"/>
      <dgm:spPr/>
    </dgm:pt>
  </dgm:ptLst>
  <dgm:cxnLst>
    <dgm:cxn modelId="{7EB00912-206D-CD40-804D-10E11F0527D2}" type="presOf" srcId="{686055CC-D95C-45A3-B749-577ECAFE555F}" destId="{7849128B-A18E-CF4D-B266-C85740672027}" srcOrd="0" destOrd="0" presId="urn:microsoft.com/office/officeart/2008/layout/LinedList"/>
    <dgm:cxn modelId="{9B67AA2C-E60F-4179-B5B0-009E53C433D2}" srcId="{E3905785-280F-43E8-A2C5-277283AB9AC2}" destId="{782E09FE-F2A7-4190-89D8-B6447D5AE43F}" srcOrd="6" destOrd="0" parTransId="{C24A7772-A139-4FF0-8C82-A3139FDC117E}" sibTransId="{A914F073-A06A-45F1-9827-3CFC5C1ACD7B}"/>
    <dgm:cxn modelId="{2D6A8733-4CD8-114F-AD2D-3719A8C415AA}" type="presOf" srcId="{4E4B0BC9-411F-452C-B9CC-EEEFD74B9648}" destId="{C04307CF-1198-9B4D-92A5-D628CBC70EF1}" srcOrd="0" destOrd="0" presId="urn:microsoft.com/office/officeart/2008/layout/LinedList"/>
    <dgm:cxn modelId="{534CB63A-2C8D-5F4E-B36E-5FD655091A24}" type="presOf" srcId="{E3905785-280F-43E8-A2C5-277283AB9AC2}" destId="{A9660CBA-920A-B84C-9B18-B65848C6992E}" srcOrd="0" destOrd="0" presId="urn:microsoft.com/office/officeart/2008/layout/LinedList"/>
    <dgm:cxn modelId="{17EBF244-CF81-4238-81B5-1F87BAAC8193}" srcId="{E3905785-280F-43E8-A2C5-277283AB9AC2}" destId="{75254654-24B5-4AD1-85E4-A5E6935DACB7}" srcOrd="2" destOrd="0" parTransId="{11DB6BA2-4EDC-4E09-9BF5-BBAAA3620200}" sibTransId="{EA193739-3611-4195-AF3B-F76511117C56}"/>
    <dgm:cxn modelId="{14099E50-0D71-42A4-AB2F-1AD96BF81874}" srcId="{E3905785-280F-43E8-A2C5-277283AB9AC2}" destId="{686055CC-D95C-45A3-B749-577ECAFE555F}" srcOrd="0" destOrd="0" parTransId="{07F9914F-3CD3-419A-AFC0-94EE327FD079}" sibTransId="{C78E2B6F-5C90-4B1E-B6EC-C789460DBBF3}"/>
    <dgm:cxn modelId="{26BC0198-BAFD-3F4D-A1C2-00F35A494A34}" type="presOf" srcId="{75254654-24B5-4AD1-85E4-A5E6935DACB7}" destId="{30CABF78-7874-3A48-B60E-1F1474123F8D}" srcOrd="0" destOrd="0" presId="urn:microsoft.com/office/officeart/2008/layout/LinedList"/>
    <dgm:cxn modelId="{A998D0A8-C5C3-4C20-9A46-09FA82A14204}" srcId="{E3905785-280F-43E8-A2C5-277283AB9AC2}" destId="{1F6052C9-5B46-429F-8E74-7150DF88DC40}" srcOrd="5" destOrd="0" parTransId="{7F362069-3B7F-48BB-9457-B455D8D72DEE}" sibTransId="{146533C4-312D-41AE-92E6-DB020AE5E283}"/>
    <dgm:cxn modelId="{F5FD0EB3-E88D-4CD1-9D52-676D6D47F863}" srcId="{E3905785-280F-43E8-A2C5-277283AB9AC2}" destId="{B48DA52B-F797-4782-9912-4772B09715A9}" srcOrd="1" destOrd="0" parTransId="{EBB76B3A-242A-4739-A738-C676CEF7DFF9}" sibTransId="{61E91351-0130-41A8-8DCE-FA9CCCA6D0A3}"/>
    <dgm:cxn modelId="{458CB0BC-C7AC-624A-BC69-7005712D0D62}" type="presOf" srcId="{1F7CC4E7-EE5D-401D-BAD0-C94600E7CAEE}" destId="{E5FFA63C-DCA2-B147-AB4C-2492967892B8}" srcOrd="0" destOrd="0" presId="urn:microsoft.com/office/officeart/2008/layout/LinedList"/>
    <dgm:cxn modelId="{026D34DA-455F-7E4E-A91B-EAA4834ADD01}" type="presOf" srcId="{782E09FE-F2A7-4190-89D8-B6447D5AE43F}" destId="{DDECDEA3-C1C6-454B-877C-41391A2DBDA6}" srcOrd="0" destOrd="0" presId="urn:microsoft.com/office/officeart/2008/layout/LinedList"/>
    <dgm:cxn modelId="{D3AB82DA-7812-4641-83FF-BB28DA88C9E6}" type="presOf" srcId="{1F6052C9-5B46-429F-8E74-7150DF88DC40}" destId="{D08FB3FF-46FA-6D4C-B0E7-0AD0364C3782}" srcOrd="0" destOrd="0" presId="urn:microsoft.com/office/officeart/2008/layout/LinedList"/>
    <dgm:cxn modelId="{98C62ADF-07EA-E345-B288-3A8768CCBDCD}" type="presOf" srcId="{B48DA52B-F797-4782-9912-4772B09715A9}" destId="{284BD03A-70A1-F347-9185-EC0FF73BF5F4}" srcOrd="0" destOrd="0" presId="urn:microsoft.com/office/officeart/2008/layout/LinedList"/>
    <dgm:cxn modelId="{7EFE47E4-70F2-4665-A6EE-91D389056A67}" srcId="{E3905785-280F-43E8-A2C5-277283AB9AC2}" destId="{1F7CC4E7-EE5D-401D-BAD0-C94600E7CAEE}" srcOrd="3" destOrd="0" parTransId="{BA40C06C-03E2-41ED-B3BD-5F6F01D6CFE2}" sibTransId="{40D9BBCB-F909-4A51-8F1F-D52AE5791DDC}"/>
    <dgm:cxn modelId="{3B7157F1-CBB2-40F8-99B9-0C1C82B6D3E9}" srcId="{E3905785-280F-43E8-A2C5-277283AB9AC2}" destId="{4E4B0BC9-411F-452C-B9CC-EEEFD74B9648}" srcOrd="4" destOrd="0" parTransId="{9B4D2295-F1F7-4F77-A20B-7245B6A9BBDD}" sibTransId="{5304BEC2-92C8-416F-9949-819F97F9E203}"/>
    <dgm:cxn modelId="{18A70A93-4843-8645-B09D-92C5B51CD5CF}" type="presParOf" srcId="{A9660CBA-920A-B84C-9B18-B65848C6992E}" destId="{E26F61A7-C17E-014D-956A-08F46041A437}" srcOrd="0" destOrd="0" presId="urn:microsoft.com/office/officeart/2008/layout/LinedList"/>
    <dgm:cxn modelId="{E12E956A-B1AD-E94C-BF77-85197447F61E}" type="presParOf" srcId="{A9660CBA-920A-B84C-9B18-B65848C6992E}" destId="{7AF398F2-EB08-7B42-BA4F-B3D821DAD50B}" srcOrd="1" destOrd="0" presId="urn:microsoft.com/office/officeart/2008/layout/LinedList"/>
    <dgm:cxn modelId="{4A9A87AC-60A6-F443-92F8-4B2B6471F3C5}" type="presParOf" srcId="{7AF398F2-EB08-7B42-BA4F-B3D821DAD50B}" destId="{7849128B-A18E-CF4D-B266-C85740672027}" srcOrd="0" destOrd="0" presId="urn:microsoft.com/office/officeart/2008/layout/LinedList"/>
    <dgm:cxn modelId="{22CE6624-1398-9147-8032-8DB4EBC940C5}" type="presParOf" srcId="{7AF398F2-EB08-7B42-BA4F-B3D821DAD50B}" destId="{8C12809F-3C68-1140-A9CD-188E5A11077C}" srcOrd="1" destOrd="0" presId="urn:microsoft.com/office/officeart/2008/layout/LinedList"/>
    <dgm:cxn modelId="{0617D322-2D6A-5743-8154-28BBE5CD5F15}" type="presParOf" srcId="{A9660CBA-920A-B84C-9B18-B65848C6992E}" destId="{DA8ECAD7-3F3F-9540-888A-F7A2CE83353A}" srcOrd="2" destOrd="0" presId="urn:microsoft.com/office/officeart/2008/layout/LinedList"/>
    <dgm:cxn modelId="{9DEF33D8-21FD-404B-9E12-84EDE4C6B45C}" type="presParOf" srcId="{A9660CBA-920A-B84C-9B18-B65848C6992E}" destId="{90AEDAE8-8E42-B545-8BED-E595A077234F}" srcOrd="3" destOrd="0" presId="urn:microsoft.com/office/officeart/2008/layout/LinedList"/>
    <dgm:cxn modelId="{57B6455F-A522-6F4B-A5EE-47730E0C0B8C}" type="presParOf" srcId="{90AEDAE8-8E42-B545-8BED-E595A077234F}" destId="{284BD03A-70A1-F347-9185-EC0FF73BF5F4}" srcOrd="0" destOrd="0" presId="urn:microsoft.com/office/officeart/2008/layout/LinedList"/>
    <dgm:cxn modelId="{A3640334-A55E-4E46-9643-99D004E4643F}" type="presParOf" srcId="{90AEDAE8-8E42-B545-8BED-E595A077234F}" destId="{4499EC7D-BF98-B24F-9092-2C7DBA06D295}" srcOrd="1" destOrd="0" presId="urn:microsoft.com/office/officeart/2008/layout/LinedList"/>
    <dgm:cxn modelId="{D0BBA763-7CF0-CF45-B675-7E4F97537320}" type="presParOf" srcId="{A9660CBA-920A-B84C-9B18-B65848C6992E}" destId="{914FF51A-B1A6-3549-A38C-EE8ABC94D5EF}" srcOrd="4" destOrd="0" presId="urn:microsoft.com/office/officeart/2008/layout/LinedList"/>
    <dgm:cxn modelId="{92C01228-5360-384C-9F03-80C54676158E}" type="presParOf" srcId="{A9660CBA-920A-B84C-9B18-B65848C6992E}" destId="{297CD758-BBF9-284F-BE37-5A4498CC3BA6}" srcOrd="5" destOrd="0" presId="urn:microsoft.com/office/officeart/2008/layout/LinedList"/>
    <dgm:cxn modelId="{0FD3A788-83EF-FD46-89B8-5B73A0A6F73B}" type="presParOf" srcId="{297CD758-BBF9-284F-BE37-5A4498CC3BA6}" destId="{30CABF78-7874-3A48-B60E-1F1474123F8D}" srcOrd="0" destOrd="0" presId="urn:microsoft.com/office/officeart/2008/layout/LinedList"/>
    <dgm:cxn modelId="{A3F3C70A-FB59-0C4C-A515-1978CBFA5F8B}" type="presParOf" srcId="{297CD758-BBF9-284F-BE37-5A4498CC3BA6}" destId="{53F5144E-B279-FB43-9D29-95FCE7879275}" srcOrd="1" destOrd="0" presId="urn:microsoft.com/office/officeart/2008/layout/LinedList"/>
    <dgm:cxn modelId="{3B96C8FB-3281-8641-A71A-FDEC3E5EF8A2}" type="presParOf" srcId="{A9660CBA-920A-B84C-9B18-B65848C6992E}" destId="{EC73FADC-36BF-044D-AB85-517A1F6EA419}" srcOrd="6" destOrd="0" presId="urn:microsoft.com/office/officeart/2008/layout/LinedList"/>
    <dgm:cxn modelId="{4D22BEE5-4035-9A4B-99A5-CD5AA58E7DF3}" type="presParOf" srcId="{A9660CBA-920A-B84C-9B18-B65848C6992E}" destId="{4BC72F72-974F-004E-AF37-80FE51ED89A5}" srcOrd="7" destOrd="0" presId="urn:microsoft.com/office/officeart/2008/layout/LinedList"/>
    <dgm:cxn modelId="{538E4934-6103-9546-B7B4-AB27EBA3D27C}" type="presParOf" srcId="{4BC72F72-974F-004E-AF37-80FE51ED89A5}" destId="{E5FFA63C-DCA2-B147-AB4C-2492967892B8}" srcOrd="0" destOrd="0" presId="urn:microsoft.com/office/officeart/2008/layout/LinedList"/>
    <dgm:cxn modelId="{061E18CC-29F5-7442-B5AF-86D8F1F69FD9}" type="presParOf" srcId="{4BC72F72-974F-004E-AF37-80FE51ED89A5}" destId="{1CD49A1D-C90A-104D-A420-C2D6DC336951}" srcOrd="1" destOrd="0" presId="urn:microsoft.com/office/officeart/2008/layout/LinedList"/>
    <dgm:cxn modelId="{CEEFB614-7E94-1040-90DB-190BFBD7F234}" type="presParOf" srcId="{A9660CBA-920A-B84C-9B18-B65848C6992E}" destId="{157C366D-C43C-2641-B913-63DCD254A61A}" srcOrd="8" destOrd="0" presId="urn:microsoft.com/office/officeart/2008/layout/LinedList"/>
    <dgm:cxn modelId="{AC9773B8-CD74-3442-9F90-150E5C632955}" type="presParOf" srcId="{A9660CBA-920A-B84C-9B18-B65848C6992E}" destId="{50787A86-2457-3746-8758-BAF352915271}" srcOrd="9" destOrd="0" presId="urn:microsoft.com/office/officeart/2008/layout/LinedList"/>
    <dgm:cxn modelId="{828A37DD-AAE7-8644-A31F-2893FC04EA17}" type="presParOf" srcId="{50787A86-2457-3746-8758-BAF352915271}" destId="{C04307CF-1198-9B4D-92A5-D628CBC70EF1}" srcOrd="0" destOrd="0" presId="urn:microsoft.com/office/officeart/2008/layout/LinedList"/>
    <dgm:cxn modelId="{52516E8C-15A0-AE42-BB54-19B7868C2410}" type="presParOf" srcId="{50787A86-2457-3746-8758-BAF352915271}" destId="{22AD8DB7-F5F2-694B-BBFF-432FDB91026A}" srcOrd="1" destOrd="0" presId="urn:microsoft.com/office/officeart/2008/layout/LinedList"/>
    <dgm:cxn modelId="{83D4D8E9-40C5-F141-BCD9-D6A35F693B39}" type="presParOf" srcId="{A9660CBA-920A-B84C-9B18-B65848C6992E}" destId="{1AB373CF-5070-A042-9338-C78C299C591A}" srcOrd="10" destOrd="0" presId="urn:microsoft.com/office/officeart/2008/layout/LinedList"/>
    <dgm:cxn modelId="{A4835E03-57FC-8840-8221-4BC40131C125}" type="presParOf" srcId="{A9660CBA-920A-B84C-9B18-B65848C6992E}" destId="{AA2B1F60-F181-7947-9A75-1EE820B096F9}" srcOrd="11" destOrd="0" presId="urn:microsoft.com/office/officeart/2008/layout/LinedList"/>
    <dgm:cxn modelId="{3AC4D9D7-331D-6749-8F73-E196B31D35B4}" type="presParOf" srcId="{AA2B1F60-F181-7947-9A75-1EE820B096F9}" destId="{D08FB3FF-46FA-6D4C-B0E7-0AD0364C3782}" srcOrd="0" destOrd="0" presId="urn:microsoft.com/office/officeart/2008/layout/LinedList"/>
    <dgm:cxn modelId="{D89E0AE6-8B74-0B43-9AD7-0DD5ACCCCBDB}" type="presParOf" srcId="{AA2B1F60-F181-7947-9A75-1EE820B096F9}" destId="{1D984D1D-39B4-5644-A48A-24400072B50D}" srcOrd="1" destOrd="0" presId="urn:microsoft.com/office/officeart/2008/layout/LinedList"/>
    <dgm:cxn modelId="{ACF37AC9-478A-3C49-A51A-F43A60E8283C}" type="presParOf" srcId="{A9660CBA-920A-B84C-9B18-B65848C6992E}" destId="{1FBA36EF-B154-FB4D-B9D0-219D3966C38B}" srcOrd="12" destOrd="0" presId="urn:microsoft.com/office/officeart/2008/layout/LinedList"/>
    <dgm:cxn modelId="{BC30B1E7-EB5F-1142-BFC9-35CCA284A661}" type="presParOf" srcId="{A9660CBA-920A-B84C-9B18-B65848C6992E}" destId="{D82CFB7C-FF01-BD47-8918-B588FF9236C0}" srcOrd="13" destOrd="0" presId="urn:microsoft.com/office/officeart/2008/layout/LinedList"/>
    <dgm:cxn modelId="{9442D3B2-0E44-424D-8C06-6717B1A552E1}" type="presParOf" srcId="{D82CFB7C-FF01-BD47-8918-B588FF9236C0}" destId="{DDECDEA3-C1C6-454B-877C-41391A2DBDA6}" srcOrd="0" destOrd="0" presId="urn:microsoft.com/office/officeart/2008/layout/LinedList"/>
    <dgm:cxn modelId="{5F2757CE-06B6-C746-BB10-4DF8DA916A04}" type="presParOf" srcId="{D82CFB7C-FF01-BD47-8918-B588FF9236C0}" destId="{0183AF0F-9FB6-A546-8906-56218061AD1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D72D30-AD02-4956-A4CD-394AE3077521}"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1137A9E8-E1F4-4AD6-A735-5152BF1B6AEC}">
      <dgm:prSet/>
      <dgm:spPr/>
      <dgm:t>
        <a:bodyPr/>
        <a:lstStyle/>
        <a:p>
          <a:r>
            <a:rPr lang="en-CA" dirty="0"/>
            <a:t>Jesus called His disciples with two simple words:</a:t>
          </a:r>
          <a:endParaRPr lang="en-US" dirty="0"/>
        </a:p>
      </dgm:t>
    </dgm:pt>
    <dgm:pt modelId="{0C7C4A91-4E41-4E06-85A5-D44A4063D26D}" type="parTrans" cxnId="{7C112478-1A8A-4D2D-9F91-D86AC91BD524}">
      <dgm:prSet/>
      <dgm:spPr/>
      <dgm:t>
        <a:bodyPr/>
        <a:lstStyle/>
        <a:p>
          <a:endParaRPr lang="en-US"/>
        </a:p>
      </dgm:t>
    </dgm:pt>
    <dgm:pt modelId="{390B10B2-6020-4E3F-B5DE-2BE05730AAF2}" type="sibTrans" cxnId="{7C112478-1A8A-4D2D-9F91-D86AC91BD524}">
      <dgm:prSet/>
      <dgm:spPr/>
      <dgm:t>
        <a:bodyPr/>
        <a:lstStyle/>
        <a:p>
          <a:endParaRPr lang="en-US" dirty="0"/>
        </a:p>
      </dgm:t>
    </dgm:pt>
    <dgm:pt modelId="{DAE8A883-9BA0-4D33-B743-9AC8ED58D8E6}">
      <dgm:prSet/>
      <dgm:spPr/>
      <dgm:t>
        <a:bodyPr/>
        <a:lstStyle/>
        <a:p>
          <a:r>
            <a:rPr lang="en-CA" dirty="0"/>
            <a:t>“Follow Me.”</a:t>
          </a:r>
          <a:endParaRPr lang="en-US" dirty="0"/>
        </a:p>
      </dgm:t>
    </dgm:pt>
    <dgm:pt modelId="{219C97D7-11B9-478B-9B55-AA41D6A1F20A}" type="parTrans" cxnId="{B8F0097C-31CA-49ED-BA42-8C795676E363}">
      <dgm:prSet/>
      <dgm:spPr/>
      <dgm:t>
        <a:bodyPr/>
        <a:lstStyle/>
        <a:p>
          <a:endParaRPr lang="en-US"/>
        </a:p>
      </dgm:t>
    </dgm:pt>
    <dgm:pt modelId="{C17DE962-ED9C-4239-A0B2-6FB4A2C0CB40}" type="sibTrans" cxnId="{B8F0097C-31CA-49ED-BA42-8C795676E363}">
      <dgm:prSet/>
      <dgm:spPr/>
      <dgm:t>
        <a:bodyPr/>
        <a:lstStyle/>
        <a:p>
          <a:endParaRPr lang="en-US" dirty="0"/>
        </a:p>
      </dgm:t>
    </dgm:pt>
    <dgm:pt modelId="{9889962F-2A40-4BB1-B87A-06C8C4EBE363}">
      <dgm:prSet/>
      <dgm:spPr/>
      <dgm:t>
        <a:bodyPr/>
        <a:lstStyle/>
        <a:p>
          <a:r>
            <a:rPr lang="en-CA" dirty="0"/>
            <a:t>To follow Jesus means to walk with Him.</a:t>
          </a:r>
          <a:endParaRPr lang="en-US" dirty="0"/>
        </a:p>
      </dgm:t>
    </dgm:pt>
    <dgm:pt modelId="{36DEBA81-CC03-44A6-93F8-C7D6CDBE2F29}" type="parTrans" cxnId="{49D7A49E-85E9-4391-88DE-909D1ED1AE91}">
      <dgm:prSet/>
      <dgm:spPr/>
      <dgm:t>
        <a:bodyPr/>
        <a:lstStyle/>
        <a:p>
          <a:endParaRPr lang="en-US"/>
        </a:p>
      </dgm:t>
    </dgm:pt>
    <dgm:pt modelId="{8EE30B98-0B10-445D-A4E3-0503034341DE}" type="sibTrans" cxnId="{49D7A49E-85E9-4391-88DE-909D1ED1AE91}">
      <dgm:prSet/>
      <dgm:spPr/>
      <dgm:t>
        <a:bodyPr/>
        <a:lstStyle/>
        <a:p>
          <a:endParaRPr lang="en-US" dirty="0"/>
        </a:p>
      </dgm:t>
    </dgm:pt>
    <dgm:pt modelId="{EB0A317A-0BDE-4245-8BA8-1B706EFEBC3F}">
      <dgm:prSet/>
      <dgm:spPr/>
      <dgm:t>
        <a:bodyPr/>
        <a:lstStyle/>
        <a:p>
          <a:r>
            <a:rPr lang="en-CA" dirty="0"/>
            <a:t>To stay close to Him.</a:t>
          </a:r>
          <a:endParaRPr lang="en-US" dirty="0"/>
        </a:p>
      </dgm:t>
    </dgm:pt>
    <dgm:pt modelId="{EAD05C08-FF8D-4E6D-BECD-72B766FD97BA}" type="parTrans" cxnId="{515BA989-2B3B-48D1-A793-87850423F019}">
      <dgm:prSet/>
      <dgm:spPr/>
      <dgm:t>
        <a:bodyPr/>
        <a:lstStyle/>
        <a:p>
          <a:endParaRPr lang="en-US"/>
        </a:p>
      </dgm:t>
    </dgm:pt>
    <dgm:pt modelId="{3F354E03-179A-4FD5-AA23-F78007FF3D1A}" type="sibTrans" cxnId="{515BA989-2B3B-48D1-A793-87850423F019}">
      <dgm:prSet/>
      <dgm:spPr/>
      <dgm:t>
        <a:bodyPr/>
        <a:lstStyle/>
        <a:p>
          <a:endParaRPr lang="en-US" dirty="0"/>
        </a:p>
      </dgm:t>
    </dgm:pt>
    <dgm:pt modelId="{654B8534-0FA8-4D30-96B9-7DD140C8EC6F}">
      <dgm:prSet/>
      <dgm:spPr/>
      <dgm:t>
        <a:bodyPr/>
        <a:lstStyle/>
        <a:p>
          <a:r>
            <a:rPr lang="en-CA" dirty="0"/>
            <a:t>Later, in John 15, Jesus gives another powerful teaching.</a:t>
          </a:r>
          <a:endParaRPr lang="en-US" dirty="0"/>
        </a:p>
      </dgm:t>
    </dgm:pt>
    <dgm:pt modelId="{B099E9C6-FDC2-4DC4-8C06-5793F872B5FB}" type="parTrans" cxnId="{644328CB-C1F4-4B71-A4FC-13AD14BFB36C}">
      <dgm:prSet/>
      <dgm:spPr/>
      <dgm:t>
        <a:bodyPr/>
        <a:lstStyle/>
        <a:p>
          <a:endParaRPr lang="en-US"/>
        </a:p>
      </dgm:t>
    </dgm:pt>
    <dgm:pt modelId="{E0C4F633-EDE7-4E28-B54C-173411E18C84}" type="sibTrans" cxnId="{644328CB-C1F4-4B71-A4FC-13AD14BFB36C}">
      <dgm:prSet/>
      <dgm:spPr/>
      <dgm:t>
        <a:bodyPr/>
        <a:lstStyle/>
        <a:p>
          <a:endParaRPr lang="en-US" dirty="0"/>
        </a:p>
      </dgm:t>
    </dgm:pt>
    <dgm:pt modelId="{DA85BB50-2F66-4061-8AFC-7535386E3F00}">
      <dgm:prSet/>
      <dgm:spPr/>
      <dgm:t>
        <a:bodyPr/>
        <a:lstStyle/>
        <a:p>
          <a:r>
            <a:rPr lang="en-CA" dirty="0"/>
            <a:t>He says:</a:t>
          </a:r>
          <a:endParaRPr lang="en-US" dirty="0"/>
        </a:p>
      </dgm:t>
    </dgm:pt>
    <dgm:pt modelId="{107CCD3D-5300-4932-B884-77F7EA956CA1}" type="parTrans" cxnId="{89899355-6EEE-4723-8699-8224E98B7D3F}">
      <dgm:prSet/>
      <dgm:spPr/>
      <dgm:t>
        <a:bodyPr/>
        <a:lstStyle/>
        <a:p>
          <a:endParaRPr lang="en-US"/>
        </a:p>
      </dgm:t>
    </dgm:pt>
    <dgm:pt modelId="{B209E82B-5F49-4774-BE79-F547F70F132B}" type="sibTrans" cxnId="{89899355-6EEE-4723-8699-8224E98B7D3F}">
      <dgm:prSet/>
      <dgm:spPr/>
      <dgm:t>
        <a:bodyPr/>
        <a:lstStyle/>
        <a:p>
          <a:endParaRPr lang="en-US" dirty="0"/>
        </a:p>
      </dgm:t>
    </dgm:pt>
    <dgm:pt modelId="{7C53EA5D-D3F4-40C6-9945-44B18B221A73}">
      <dgm:prSet/>
      <dgm:spPr/>
      <dgm:t>
        <a:bodyPr/>
        <a:lstStyle/>
        <a:p>
          <a:r>
            <a:rPr lang="en-CA" dirty="0"/>
            <a:t>“Abide in Me.”</a:t>
          </a:r>
          <a:endParaRPr lang="en-US" dirty="0"/>
        </a:p>
      </dgm:t>
    </dgm:pt>
    <dgm:pt modelId="{B3865EDD-969A-4423-8DBD-A0CDCE2AE6FF}" type="parTrans" cxnId="{CA3EFF25-DEC2-4033-9543-29842E15720E}">
      <dgm:prSet/>
      <dgm:spPr/>
      <dgm:t>
        <a:bodyPr/>
        <a:lstStyle/>
        <a:p>
          <a:endParaRPr lang="en-US"/>
        </a:p>
      </dgm:t>
    </dgm:pt>
    <dgm:pt modelId="{22E72682-0ADE-4DE8-AA56-75040FA1CBBA}" type="sibTrans" cxnId="{CA3EFF25-DEC2-4033-9543-29842E15720E}">
      <dgm:prSet/>
      <dgm:spPr/>
      <dgm:t>
        <a:bodyPr/>
        <a:lstStyle/>
        <a:p>
          <a:endParaRPr lang="en-US" dirty="0"/>
        </a:p>
      </dgm:t>
    </dgm:pt>
    <dgm:pt modelId="{CB7A4E1F-A7F7-46B5-9D84-AC9891083E5B}">
      <dgm:prSet/>
      <dgm:spPr/>
      <dgm:t>
        <a:bodyPr/>
        <a:lstStyle/>
        <a:p>
          <a:r>
            <a:rPr lang="en-CA" dirty="0"/>
            <a:t>The Greek word used for abide means:</a:t>
          </a:r>
        </a:p>
        <a:p>
          <a:endParaRPr lang="en-US" dirty="0"/>
        </a:p>
      </dgm:t>
    </dgm:pt>
    <dgm:pt modelId="{1E506BE5-1A6A-4B29-AD22-BFDF7696B2EF}" type="parTrans" cxnId="{FAD518BB-3E71-447A-94F5-372A1F422B91}">
      <dgm:prSet/>
      <dgm:spPr/>
      <dgm:t>
        <a:bodyPr/>
        <a:lstStyle/>
        <a:p>
          <a:endParaRPr lang="en-US"/>
        </a:p>
      </dgm:t>
    </dgm:pt>
    <dgm:pt modelId="{6330725F-F9A1-4056-9671-08F74ACA68A3}" type="sibTrans" cxnId="{FAD518BB-3E71-447A-94F5-372A1F422B91}">
      <dgm:prSet/>
      <dgm:spPr/>
      <dgm:t>
        <a:bodyPr/>
        <a:lstStyle/>
        <a:p>
          <a:endParaRPr lang="en-US" dirty="0"/>
        </a:p>
      </dgm:t>
    </dgm:pt>
    <dgm:pt modelId="{A17340BA-1328-4161-A21C-2A62613EC1C0}">
      <dgm:prSet/>
      <dgm:spPr/>
      <dgm:t>
        <a:bodyPr/>
        <a:lstStyle/>
        <a:p>
          <a:r>
            <a:rPr lang="en-CA" dirty="0"/>
            <a:t>stay connected</a:t>
          </a:r>
          <a:endParaRPr lang="en-US" dirty="0"/>
        </a:p>
      </dgm:t>
    </dgm:pt>
    <dgm:pt modelId="{10BD11B8-D045-4AA1-8EEB-EBC4A6A2692E}" type="parTrans" cxnId="{C1582E55-A3B7-42ED-97A4-DBB0A5053E30}">
      <dgm:prSet/>
      <dgm:spPr/>
      <dgm:t>
        <a:bodyPr/>
        <a:lstStyle/>
        <a:p>
          <a:endParaRPr lang="en-US"/>
        </a:p>
      </dgm:t>
    </dgm:pt>
    <dgm:pt modelId="{3479A378-54EC-44E7-8152-F4ADA1D3FC18}" type="sibTrans" cxnId="{C1582E55-A3B7-42ED-97A4-DBB0A5053E30}">
      <dgm:prSet/>
      <dgm:spPr/>
      <dgm:t>
        <a:bodyPr/>
        <a:lstStyle/>
        <a:p>
          <a:endParaRPr lang="en-US" dirty="0"/>
        </a:p>
      </dgm:t>
    </dgm:pt>
    <dgm:pt modelId="{8D0F523B-B0DD-4B3C-9A50-EE80693E3717}">
      <dgm:prSet/>
      <dgm:spPr/>
      <dgm:t>
        <a:bodyPr/>
        <a:lstStyle/>
        <a:p>
          <a:r>
            <a:rPr lang="en-CA" dirty="0"/>
            <a:t>continue dwelling</a:t>
          </a:r>
          <a:endParaRPr lang="en-US" dirty="0"/>
        </a:p>
      </dgm:t>
    </dgm:pt>
    <dgm:pt modelId="{09574C34-75E7-467D-AC65-F4B11D3E3A3A}" type="parTrans" cxnId="{D3F18796-CFE0-47B7-9B90-71A917611D8E}">
      <dgm:prSet/>
      <dgm:spPr/>
      <dgm:t>
        <a:bodyPr/>
        <a:lstStyle/>
        <a:p>
          <a:endParaRPr lang="en-US"/>
        </a:p>
      </dgm:t>
    </dgm:pt>
    <dgm:pt modelId="{BAAA4C07-01D5-49B9-9C4B-3B4A99D81883}" type="sibTrans" cxnId="{D3F18796-CFE0-47B7-9B90-71A917611D8E}">
      <dgm:prSet/>
      <dgm:spPr/>
      <dgm:t>
        <a:bodyPr/>
        <a:lstStyle/>
        <a:p>
          <a:endParaRPr lang="en-US"/>
        </a:p>
      </dgm:t>
    </dgm:pt>
    <dgm:pt modelId="{41473113-7AAD-5F41-8525-E99E75053AE5}">
      <dgm:prSet/>
      <dgm:spPr/>
      <dgm:t>
        <a:bodyPr/>
        <a:lstStyle/>
        <a:p>
          <a:r>
            <a:rPr lang="en-US" dirty="0"/>
            <a:t>Remain</a:t>
          </a:r>
        </a:p>
      </dgm:t>
    </dgm:pt>
    <dgm:pt modelId="{FED9E87F-03CA-0D49-B37F-12DDC5273051}" type="parTrans" cxnId="{4AD3A0FC-3105-134B-A94F-294C966050C8}">
      <dgm:prSet/>
      <dgm:spPr/>
      <dgm:t>
        <a:bodyPr/>
        <a:lstStyle/>
        <a:p>
          <a:endParaRPr lang="en-US"/>
        </a:p>
      </dgm:t>
    </dgm:pt>
    <dgm:pt modelId="{31DC164F-2885-4A4B-BF74-2111474D8D55}" type="sibTrans" cxnId="{4AD3A0FC-3105-134B-A94F-294C966050C8}">
      <dgm:prSet/>
      <dgm:spPr/>
      <dgm:t>
        <a:bodyPr/>
        <a:lstStyle/>
        <a:p>
          <a:endParaRPr lang="en-US" dirty="0"/>
        </a:p>
      </dgm:t>
    </dgm:pt>
    <dgm:pt modelId="{4CEF2AFD-33F9-6043-ADD3-33376E0020DC}" type="pres">
      <dgm:prSet presAssocID="{0FD72D30-AD02-4956-A4CD-394AE3077521}" presName="diagram" presStyleCnt="0">
        <dgm:presLayoutVars>
          <dgm:dir/>
          <dgm:resizeHandles val="exact"/>
        </dgm:presLayoutVars>
      </dgm:prSet>
      <dgm:spPr/>
    </dgm:pt>
    <dgm:pt modelId="{981B72EB-0F03-8C49-878F-8E93B7826887}" type="pres">
      <dgm:prSet presAssocID="{1137A9E8-E1F4-4AD6-A735-5152BF1B6AEC}" presName="node" presStyleLbl="node1" presStyleIdx="0" presStyleCnt="11">
        <dgm:presLayoutVars>
          <dgm:bulletEnabled val="1"/>
        </dgm:presLayoutVars>
      </dgm:prSet>
      <dgm:spPr/>
    </dgm:pt>
    <dgm:pt modelId="{1DAB33D0-7117-D840-B0D6-A5A492186777}" type="pres">
      <dgm:prSet presAssocID="{390B10B2-6020-4E3F-B5DE-2BE05730AAF2}" presName="sibTrans" presStyleLbl="sibTrans2D1" presStyleIdx="0" presStyleCnt="10"/>
      <dgm:spPr/>
    </dgm:pt>
    <dgm:pt modelId="{E151095A-3AD2-FC48-AE77-2DD77FD2885B}" type="pres">
      <dgm:prSet presAssocID="{390B10B2-6020-4E3F-B5DE-2BE05730AAF2}" presName="connectorText" presStyleLbl="sibTrans2D1" presStyleIdx="0" presStyleCnt="10"/>
      <dgm:spPr/>
    </dgm:pt>
    <dgm:pt modelId="{527933BC-4C11-2743-87FA-51FB0ACD191C}" type="pres">
      <dgm:prSet presAssocID="{DAE8A883-9BA0-4D33-B743-9AC8ED58D8E6}" presName="node" presStyleLbl="node1" presStyleIdx="1" presStyleCnt="11">
        <dgm:presLayoutVars>
          <dgm:bulletEnabled val="1"/>
        </dgm:presLayoutVars>
      </dgm:prSet>
      <dgm:spPr/>
    </dgm:pt>
    <dgm:pt modelId="{E8C400D1-EF2C-BB47-A802-CD86856D5489}" type="pres">
      <dgm:prSet presAssocID="{C17DE962-ED9C-4239-A0B2-6FB4A2C0CB40}" presName="sibTrans" presStyleLbl="sibTrans2D1" presStyleIdx="1" presStyleCnt="10"/>
      <dgm:spPr/>
    </dgm:pt>
    <dgm:pt modelId="{728F7EAE-F3E6-3549-AD7F-1C9E1773BD35}" type="pres">
      <dgm:prSet presAssocID="{C17DE962-ED9C-4239-A0B2-6FB4A2C0CB40}" presName="connectorText" presStyleLbl="sibTrans2D1" presStyleIdx="1" presStyleCnt="10"/>
      <dgm:spPr/>
    </dgm:pt>
    <dgm:pt modelId="{40EF19E0-4CEC-D24E-B272-851D70FD5543}" type="pres">
      <dgm:prSet presAssocID="{9889962F-2A40-4BB1-B87A-06C8C4EBE363}" presName="node" presStyleLbl="node1" presStyleIdx="2" presStyleCnt="11">
        <dgm:presLayoutVars>
          <dgm:bulletEnabled val="1"/>
        </dgm:presLayoutVars>
      </dgm:prSet>
      <dgm:spPr/>
    </dgm:pt>
    <dgm:pt modelId="{1C688164-4853-B049-AAAF-3F98ED541BB5}" type="pres">
      <dgm:prSet presAssocID="{8EE30B98-0B10-445D-A4E3-0503034341DE}" presName="sibTrans" presStyleLbl="sibTrans2D1" presStyleIdx="2" presStyleCnt="10"/>
      <dgm:spPr/>
    </dgm:pt>
    <dgm:pt modelId="{2E2C4BE9-AD80-0C43-9370-318B0DBC76DA}" type="pres">
      <dgm:prSet presAssocID="{8EE30B98-0B10-445D-A4E3-0503034341DE}" presName="connectorText" presStyleLbl="sibTrans2D1" presStyleIdx="2" presStyleCnt="10"/>
      <dgm:spPr/>
    </dgm:pt>
    <dgm:pt modelId="{398BB703-1BE5-C942-B0B6-785A77783456}" type="pres">
      <dgm:prSet presAssocID="{EB0A317A-0BDE-4245-8BA8-1B706EFEBC3F}" presName="node" presStyleLbl="node1" presStyleIdx="3" presStyleCnt="11">
        <dgm:presLayoutVars>
          <dgm:bulletEnabled val="1"/>
        </dgm:presLayoutVars>
      </dgm:prSet>
      <dgm:spPr/>
    </dgm:pt>
    <dgm:pt modelId="{D31DF755-D411-224B-8986-A9EE64EE44B7}" type="pres">
      <dgm:prSet presAssocID="{3F354E03-179A-4FD5-AA23-F78007FF3D1A}" presName="sibTrans" presStyleLbl="sibTrans2D1" presStyleIdx="3" presStyleCnt="10"/>
      <dgm:spPr/>
    </dgm:pt>
    <dgm:pt modelId="{FEC5D144-8088-C946-AF77-F638A715AECD}" type="pres">
      <dgm:prSet presAssocID="{3F354E03-179A-4FD5-AA23-F78007FF3D1A}" presName="connectorText" presStyleLbl="sibTrans2D1" presStyleIdx="3" presStyleCnt="10"/>
      <dgm:spPr/>
    </dgm:pt>
    <dgm:pt modelId="{E00AD537-6429-BE4E-A5ED-8C95CDA58627}" type="pres">
      <dgm:prSet presAssocID="{654B8534-0FA8-4D30-96B9-7DD140C8EC6F}" presName="node" presStyleLbl="node1" presStyleIdx="4" presStyleCnt="11">
        <dgm:presLayoutVars>
          <dgm:bulletEnabled val="1"/>
        </dgm:presLayoutVars>
      </dgm:prSet>
      <dgm:spPr/>
    </dgm:pt>
    <dgm:pt modelId="{53867267-CBD5-CD44-8D12-6F7B61E533A9}" type="pres">
      <dgm:prSet presAssocID="{E0C4F633-EDE7-4E28-B54C-173411E18C84}" presName="sibTrans" presStyleLbl="sibTrans2D1" presStyleIdx="4" presStyleCnt="10"/>
      <dgm:spPr/>
    </dgm:pt>
    <dgm:pt modelId="{6B4F45DC-4F3A-D946-A441-925988C94A21}" type="pres">
      <dgm:prSet presAssocID="{E0C4F633-EDE7-4E28-B54C-173411E18C84}" presName="connectorText" presStyleLbl="sibTrans2D1" presStyleIdx="4" presStyleCnt="10"/>
      <dgm:spPr/>
    </dgm:pt>
    <dgm:pt modelId="{1FE2F1A4-8BB0-6C4B-B819-9E5396DF5FC5}" type="pres">
      <dgm:prSet presAssocID="{DA85BB50-2F66-4061-8AFC-7535386E3F00}" presName="node" presStyleLbl="node1" presStyleIdx="5" presStyleCnt="11">
        <dgm:presLayoutVars>
          <dgm:bulletEnabled val="1"/>
        </dgm:presLayoutVars>
      </dgm:prSet>
      <dgm:spPr/>
    </dgm:pt>
    <dgm:pt modelId="{4C54D7D6-F53C-C84C-9133-D60E644BA8D8}" type="pres">
      <dgm:prSet presAssocID="{B209E82B-5F49-4774-BE79-F547F70F132B}" presName="sibTrans" presStyleLbl="sibTrans2D1" presStyleIdx="5" presStyleCnt="10"/>
      <dgm:spPr/>
    </dgm:pt>
    <dgm:pt modelId="{E7115C75-75D6-2A4B-9348-62235DF81552}" type="pres">
      <dgm:prSet presAssocID="{B209E82B-5F49-4774-BE79-F547F70F132B}" presName="connectorText" presStyleLbl="sibTrans2D1" presStyleIdx="5" presStyleCnt="10"/>
      <dgm:spPr/>
    </dgm:pt>
    <dgm:pt modelId="{987209D9-CCA0-A645-A0C6-FEFDD9EA17A5}" type="pres">
      <dgm:prSet presAssocID="{7C53EA5D-D3F4-40C6-9945-44B18B221A73}" presName="node" presStyleLbl="node1" presStyleIdx="6" presStyleCnt="11">
        <dgm:presLayoutVars>
          <dgm:bulletEnabled val="1"/>
        </dgm:presLayoutVars>
      </dgm:prSet>
      <dgm:spPr/>
    </dgm:pt>
    <dgm:pt modelId="{9D727976-E794-E145-BA32-EAF05ACB03A9}" type="pres">
      <dgm:prSet presAssocID="{22E72682-0ADE-4DE8-AA56-75040FA1CBBA}" presName="sibTrans" presStyleLbl="sibTrans2D1" presStyleIdx="6" presStyleCnt="10"/>
      <dgm:spPr/>
    </dgm:pt>
    <dgm:pt modelId="{0681D981-C5F7-8E4D-8757-2CA14A92FB44}" type="pres">
      <dgm:prSet presAssocID="{22E72682-0ADE-4DE8-AA56-75040FA1CBBA}" presName="connectorText" presStyleLbl="sibTrans2D1" presStyleIdx="6" presStyleCnt="10"/>
      <dgm:spPr/>
    </dgm:pt>
    <dgm:pt modelId="{F2656420-74A8-C141-882F-A395C4EB2F3F}" type="pres">
      <dgm:prSet presAssocID="{CB7A4E1F-A7F7-46B5-9D84-AC9891083E5B}" presName="node" presStyleLbl="node1" presStyleIdx="7" presStyleCnt="11">
        <dgm:presLayoutVars>
          <dgm:bulletEnabled val="1"/>
        </dgm:presLayoutVars>
      </dgm:prSet>
      <dgm:spPr/>
    </dgm:pt>
    <dgm:pt modelId="{D5E4A44C-0884-4C4E-83AB-5F4C44D99EDD}" type="pres">
      <dgm:prSet presAssocID="{6330725F-F9A1-4056-9671-08F74ACA68A3}" presName="sibTrans" presStyleLbl="sibTrans2D1" presStyleIdx="7" presStyleCnt="10"/>
      <dgm:spPr/>
    </dgm:pt>
    <dgm:pt modelId="{3D514D2B-A6ED-5342-A687-F9E491727862}" type="pres">
      <dgm:prSet presAssocID="{6330725F-F9A1-4056-9671-08F74ACA68A3}" presName="connectorText" presStyleLbl="sibTrans2D1" presStyleIdx="7" presStyleCnt="10"/>
      <dgm:spPr/>
    </dgm:pt>
    <dgm:pt modelId="{F8C5763F-4FDD-C046-9D68-6BB116E4AB8A}" type="pres">
      <dgm:prSet presAssocID="{41473113-7AAD-5F41-8525-E99E75053AE5}" presName="node" presStyleLbl="node1" presStyleIdx="8" presStyleCnt="11">
        <dgm:presLayoutVars>
          <dgm:bulletEnabled val="1"/>
        </dgm:presLayoutVars>
      </dgm:prSet>
      <dgm:spPr/>
    </dgm:pt>
    <dgm:pt modelId="{1FB1AD81-CB50-594C-A7B6-CDFAAFCC4B78}" type="pres">
      <dgm:prSet presAssocID="{31DC164F-2885-4A4B-BF74-2111474D8D55}" presName="sibTrans" presStyleLbl="sibTrans2D1" presStyleIdx="8" presStyleCnt="10"/>
      <dgm:spPr/>
    </dgm:pt>
    <dgm:pt modelId="{2268365B-1DCC-DB48-8DC2-45283E363B9E}" type="pres">
      <dgm:prSet presAssocID="{31DC164F-2885-4A4B-BF74-2111474D8D55}" presName="connectorText" presStyleLbl="sibTrans2D1" presStyleIdx="8" presStyleCnt="10"/>
      <dgm:spPr/>
    </dgm:pt>
    <dgm:pt modelId="{93CBF0BD-41A3-CF4D-B38C-46323506B544}" type="pres">
      <dgm:prSet presAssocID="{A17340BA-1328-4161-A21C-2A62613EC1C0}" presName="node" presStyleLbl="node1" presStyleIdx="9" presStyleCnt="11">
        <dgm:presLayoutVars>
          <dgm:bulletEnabled val="1"/>
        </dgm:presLayoutVars>
      </dgm:prSet>
      <dgm:spPr/>
    </dgm:pt>
    <dgm:pt modelId="{69F8BA01-BF3E-8B49-BC24-2CC7AB057581}" type="pres">
      <dgm:prSet presAssocID="{3479A378-54EC-44E7-8152-F4ADA1D3FC18}" presName="sibTrans" presStyleLbl="sibTrans2D1" presStyleIdx="9" presStyleCnt="10"/>
      <dgm:spPr/>
    </dgm:pt>
    <dgm:pt modelId="{7E378452-E54A-9B48-B146-EF2F7C09712A}" type="pres">
      <dgm:prSet presAssocID="{3479A378-54EC-44E7-8152-F4ADA1D3FC18}" presName="connectorText" presStyleLbl="sibTrans2D1" presStyleIdx="9" presStyleCnt="10"/>
      <dgm:spPr/>
    </dgm:pt>
    <dgm:pt modelId="{3C16C203-35D0-E24D-87E8-69CDBBD808FE}" type="pres">
      <dgm:prSet presAssocID="{8D0F523B-B0DD-4B3C-9A50-EE80693E3717}" presName="node" presStyleLbl="node1" presStyleIdx="10" presStyleCnt="11">
        <dgm:presLayoutVars>
          <dgm:bulletEnabled val="1"/>
        </dgm:presLayoutVars>
      </dgm:prSet>
      <dgm:spPr/>
    </dgm:pt>
  </dgm:ptLst>
  <dgm:cxnLst>
    <dgm:cxn modelId="{3576D607-F5DC-1149-89CB-5D3180DA35EB}" type="presOf" srcId="{9889962F-2A40-4BB1-B87A-06C8C4EBE363}" destId="{40EF19E0-4CEC-D24E-B272-851D70FD5543}" srcOrd="0" destOrd="0" presId="urn:microsoft.com/office/officeart/2005/8/layout/process5"/>
    <dgm:cxn modelId="{CA3EFF25-DEC2-4033-9543-29842E15720E}" srcId="{0FD72D30-AD02-4956-A4CD-394AE3077521}" destId="{7C53EA5D-D3F4-40C6-9945-44B18B221A73}" srcOrd="6" destOrd="0" parTransId="{B3865EDD-969A-4423-8DBD-A0CDCE2AE6FF}" sibTransId="{22E72682-0ADE-4DE8-AA56-75040FA1CBBA}"/>
    <dgm:cxn modelId="{2EEEDE27-D475-3B4F-BCFE-6D0FB5281AA6}" type="presOf" srcId="{22E72682-0ADE-4DE8-AA56-75040FA1CBBA}" destId="{9D727976-E794-E145-BA32-EAF05ACB03A9}" srcOrd="0" destOrd="0" presId="urn:microsoft.com/office/officeart/2005/8/layout/process5"/>
    <dgm:cxn modelId="{FDEA6F28-F175-244C-8478-A8A2B0B934AA}" type="presOf" srcId="{41473113-7AAD-5F41-8525-E99E75053AE5}" destId="{F8C5763F-4FDD-C046-9D68-6BB116E4AB8A}" srcOrd="0" destOrd="0" presId="urn:microsoft.com/office/officeart/2005/8/layout/process5"/>
    <dgm:cxn modelId="{BA26402A-31ED-BC48-AE47-2480E839681B}" type="presOf" srcId="{6330725F-F9A1-4056-9671-08F74ACA68A3}" destId="{D5E4A44C-0884-4C4E-83AB-5F4C44D99EDD}" srcOrd="0" destOrd="0" presId="urn:microsoft.com/office/officeart/2005/8/layout/process5"/>
    <dgm:cxn modelId="{8196472C-0224-884D-8A72-22DA6EEB2D40}" type="presOf" srcId="{8D0F523B-B0DD-4B3C-9A50-EE80693E3717}" destId="{3C16C203-35D0-E24D-87E8-69CDBBD808FE}" srcOrd="0" destOrd="0" presId="urn:microsoft.com/office/officeart/2005/8/layout/process5"/>
    <dgm:cxn modelId="{C49C1D2F-C113-E84A-A1D8-6DC6078AD25A}" type="presOf" srcId="{C17DE962-ED9C-4239-A0B2-6FB4A2C0CB40}" destId="{728F7EAE-F3E6-3549-AD7F-1C9E1773BD35}" srcOrd="1" destOrd="0" presId="urn:microsoft.com/office/officeart/2005/8/layout/process5"/>
    <dgm:cxn modelId="{0FFE6530-BC43-7648-834E-648FD6155504}" type="presOf" srcId="{22E72682-0ADE-4DE8-AA56-75040FA1CBBA}" destId="{0681D981-C5F7-8E4D-8757-2CA14A92FB44}" srcOrd="1" destOrd="0" presId="urn:microsoft.com/office/officeart/2005/8/layout/process5"/>
    <dgm:cxn modelId="{6EC2463A-8CEB-5E49-B658-E6FD074215E0}" type="presOf" srcId="{31DC164F-2885-4A4B-BF74-2111474D8D55}" destId="{1FB1AD81-CB50-594C-A7B6-CDFAAFCC4B78}" srcOrd="0" destOrd="0" presId="urn:microsoft.com/office/officeart/2005/8/layout/process5"/>
    <dgm:cxn modelId="{A603E43C-417D-6043-9743-139233D795DC}" type="presOf" srcId="{0FD72D30-AD02-4956-A4CD-394AE3077521}" destId="{4CEF2AFD-33F9-6043-ADD3-33376E0020DC}" srcOrd="0" destOrd="0" presId="urn:microsoft.com/office/officeart/2005/8/layout/process5"/>
    <dgm:cxn modelId="{C5EAA041-5F74-E846-9509-B4BA4BD01C55}" type="presOf" srcId="{3F354E03-179A-4FD5-AA23-F78007FF3D1A}" destId="{D31DF755-D411-224B-8986-A9EE64EE44B7}" srcOrd="0" destOrd="0" presId="urn:microsoft.com/office/officeart/2005/8/layout/process5"/>
    <dgm:cxn modelId="{58A29942-A296-144D-8119-21ECF7C79128}" type="presOf" srcId="{390B10B2-6020-4E3F-B5DE-2BE05730AAF2}" destId="{1DAB33D0-7117-D840-B0D6-A5A492186777}" srcOrd="0" destOrd="0" presId="urn:microsoft.com/office/officeart/2005/8/layout/process5"/>
    <dgm:cxn modelId="{0BA85144-5B42-4047-985E-5BEF5A48B5CF}" type="presOf" srcId="{7C53EA5D-D3F4-40C6-9945-44B18B221A73}" destId="{987209D9-CCA0-A645-A0C6-FEFDD9EA17A5}" srcOrd="0" destOrd="0" presId="urn:microsoft.com/office/officeart/2005/8/layout/process5"/>
    <dgm:cxn modelId="{A57C7F4A-2F32-AA4C-AE80-C4063F2452FE}" type="presOf" srcId="{3F354E03-179A-4FD5-AA23-F78007FF3D1A}" destId="{FEC5D144-8088-C946-AF77-F638A715AECD}" srcOrd="1" destOrd="0" presId="urn:microsoft.com/office/officeart/2005/8/layout/process5"/>
    <dgm:cxn modelId="{C1582E55-A3B7-42ED-97A4-DBB0A5053E30}" srcId="{0FD72D30-AD02-4956-A4CD-394AE3077521}" destId="{A17340BA-1328-4161-A21C-2A62613EC1C0}" srcOrd="9" destOrd="0" parTransId="{10BD11B8-D045-4AA1-8EEB-EBC4A6A2692E}" sibTransId="{3479A378-54EC-44E7-8152-F4ADA1D3FC18}"/>
    <dgm:cxn modelId="{89899355-6EEE-4723-8699-8224E98B7D3F}" srcId="{0FD72D30-AD02-4956-A4CD-394AE3077521}" destId="{DA85BB50-2F66-4061-8AFC-7535386E3F00}" srcOrd="5" destOrd="0" parTransId="{107CCD3D-5300-4932-B884-77F7EA956CA1}" sibTransId="{B209E82B-5F49-4774-BE79-F547F70F132B}"/>
    <dgm:cxn modelId="{7C112478-1A8A-4D2D-9F91-D86AC91BD524}" srcId="{0FD72D30-AD02-4956-A4CD-394AE3077521}" destId="{1137A9E8-E1F4-4AD6-A735-5152BF1B6AEC}" srcOrd="0" destOrd="0" parTransId="{0C7C4A91-4E41-4E06-85A5-D44A4063D26D}" sibTransId="{390B10B2-6020-4E3F-B5DE-2BE05730AAF2}"/>
    <dgm:cxn modelId="{B8F0097C-31CA-49ED-BA42-8C795676E363}" srcId="{0FD72D30-AD02-4956-A4CD-394AE3077521}" destId="{DAE8A883-9BA0-4D33-B743-9AC8ED58D8E6}" srcOrd="1" destOrd="0" parTransId="{219C97D7-11B9-478B-9B55-AA41D6A1F20A}" sibTransId="{C17DE962-ED9C-4239-A0B2-6FB4A2C0CB40}"/>
    <dgm:cxn modelId="{A30A9183-8E14-6C46-977F-FFD6F76885AC}" type="presOf" srcId="{B209E82B-5F49-4774-BE79-F547F70F132B}" destId="{E7115C75-75D6-2A4B-9348-62235DF81552}" srcOrd="1" destOrd="0" presId="urn:microsoft.com/office/officeart/2005/8/layout/process5"/>
    <dgm:cxn modelId="{12C2E084-5E28-CF45-B943-179195D34BF5}" type="presOf" srcId="{DAE8A883-9BA0-4D33-B743-9AC8ED58D8E6}" destId="{527933BC-4C11-2743-87FA-51FB0ACD191C}" srcOrd="0" destOrd="0" presId="urn:microsoft.com/office/officeart/2005/8/layout/process5"/>
    <dgm:cxn modelId="{445E6E85-C03E-E149-8CB7-1BCFE43F0E83}" type="presOf" srcId="{8EE30B98-0B10-445D-A4E3-0503034341DE}" destId="{2E2C4BE9-AD80-0C43-9370-318B0DBC76DA}" srcOrd="1" destOrd="0" presId="urn:microsoft.com/office/officeart/2005/8/layout/process5"/>
    <dgm:cxn modelId="{515BA989-2B3B-48D1-A793-87850423F019}" srcId="{0FD72D30-AD02-4956-A4CD-394AE3077521}" destId="{EB0A317A-0BDE-4245-8BA8-1B706EFEBC3F}" srcOrd="3" destOrd="0" parTransId="{EAD05C08-FF8D-4E6D-BECD-72B766FD97BA}" sibTransId="{3F354E03-179A-4FD5-AA23-F78007FF3D1A}"/>
    <dgm:cxn modelId="{4C520F8F-D761-B349-A199-164EAB8B85F0}" type="presOf" srcId="{31DC164F-2885-4A4B-BF74-2111474D8D55}" destId="{2268365B-1DCC-DB48-8DC2-45283E363B9E}" srcOrd="1" destOrd="0" presId="urn:microsoft.com/office/officeart/2005/8/layout/process5"/>
    <dgm:cxn modelId="{D3F18796-CFE0-47B7-9B90-71A917611D8E}" srcId="{0FD72D30-AD02-4956-A4CD-394AE3077521}" destId="{8D0F523B-B0DD-4B3C-9A50-EE80693E3717}" srcOrd="10" destOrd="0" parTransId="{09574C34-75E7-467D-AC65-F4B11D3E3A3A}" sibTransId="{BAAA4C07-01D5-49B9-9C4B-3B4A99D81883}"/>
    <dgm:cxn modelId="{1F55CC9B-02D2-6A44-811A-6824F394B337}" type="presOf" srcId="{3479A378-54EC-44E7-8152-F4ADA1D3FC18}" destId="{7E378452-E54A-9B48-B146-EF2F7C09712A}" srcOrd="1" destOrd="0" presId="urn:microsoft.com/office/officeart/2005/8/layout/process5"/>
    <dgm:cxn modelId="{ADBD799D-EE6B-3942-93E1-8B1C0E9026E3}" type="presOf" srcId="{EB0A317A-0BDE-4245-8BA8-1B706EFEBC3F}" destId="{398BB703-1BE5-C942-B0B6-785A77783456}" srcOrd="0" destOrd="0" presId="urn:microsoft.com/office/officeart/2005/8/layout/process5"/>
    <dgm:cxn modelId="{49D7A49E-85E9-4391-88DE-909D1ED1AE91}" srcId="{0FD72D30-AD02-4956-A4CD-394AE3077521}" destId="{9889962F-2A40-4BB1-B87A-06C8C4EBE363}" srcOrd="2" destOrd="0" parTransId="{36DEBA81-CC03-44A6-93F8-C7D6CDBE2F29}" sibTransId="{8EE30B98-0B10-445D-A4E3-0503034341DE}"/>
    <dgm:cxn modelId="{E04C78B1-74FB-4E44-ADBA-10754376DCBD}" type="presOf" srcId="{3479A378-54EC-44E7-8152-F4ADA1D3FC18}" destId="{69F8BA01-BF3E-8B49-BC24-2CC7AB057581}" srcOrd="0" destOrd="0" presId="urn:microsoft.com/office/officeart/2005/8/layout/process5"/>
    <dgm:cxn modelId="{33AC13B2-8CA7-1540-AC72-A2C948FB831D}" type="presOf" srcId="{6330725F-F9A1-4056-9671-08F74ACA68A3}" destId="{3D514D2B-A6ED-5342-A687-F9E491727862}" srcOrd="1" destOrd="0" presId="urn:microsoft.com/office/officeart/2005/8/layout/process5"/>
    <dgm:cxn modelId="{52704AB6-0B19-B34C-9030-B833D17479CC}" type="presOf" srcId="{1137A9E8-E1F4-4AD6-A735-5152BF1B6AEC}" destId="{981B72EB-0F03-8C49-878F-8E93B7826887}" srcOrd="0" destOrd="0" presId="urn:microsoft.com/office/officeart/2005/8/layout/process5"/>
    <dgm:cxn modelId="{FAD518BB-3E71-447A-94F5-372A1F422B91}" srcId="{0FD72D30-AD02-4956-A4CD-394AE3077521}" destId="{CB7A4E1F-A7F7-46B5-9D84-AC9891083E5B}" srcOrd="7" destOrd="0" parTransId="{1E506BE5-1A6A-4B29-AD22-BFDF7696B2EF}" sibTransId="{6330725F-F9A1-4056-9671-08F74ACA68A3}"/>
    <dgm:cxn modelId="{644328CB-C1F4-4B71-A4FC-13AD14BFB36C}" srcId="{0FD72D30-AD02-4956-A4CD-394AE3077521}" destId="{654B8534-0FA8-4D30-96B9-7DD140C8EC6F}" srcOrd="4" destOrd="0" parTransId="{B099E9C6-FDC2-4DC4-8C06-5793F872B5FB}" sibTransId="{E0C4F633-EDE7-4E28-B54C-173411E18C84}"/>
    <dgm:cxn modelId="{E994B7CF-A95A-3642-8238-562D5EB4EBA9}" type="presOf" srcId="{B209E82B-5F49-4774-BE79-F547F70F132B}" destId="{4C54D7D6-F53C-C84C-9133-D60E644BA8D8}" srcOrd="0" destOrd="0" presId="urn:microsoft.com/office/officeart/2005/8/layout/process5"/>
    <dgm:cxn modelId="{0F4311D2-02BD-714F-8A14-9FE093E4C67D}" type="presOf" srcId="{CB7A4E1F-A7F7-46B5-9D84-AC9891083E5B}" destId="{F2656420-74A8-C141-882F-A395C4EB2F3F}" srcOrd="0" destOrd="0" presId="urn:microsoft.com/office/officeart/2005/8/layout/process5"/>
    <dgm:cxn modelId="{CCF44CD3-8389-7F4D-8185-FEAD08F728A8}" type="presOf" srcId="{E0C4F633-EDE7-4E28-B54C-173411E18C84}" destId="{53867267-CBD5-CD44-8D12-6F7B61E533A9}" srcOrd="0" destOrd="0" presId="urn:microsoft.com/office/officeart/2005/8/layout/process5"/>
    <dgm:cxn modelId="{4B879DD6-3197-4C4D-BB78-4C8264591E1F}" type="presOf" srcId="{C17DE962-ED9C-4239-A0B2-6FB4A2C0CB40}" destId="{E8C400D1-EF2C-BB47-A802-CD86856D5489}" srcOrd="0" destOrd="0" presId="urn:microsoft.com/office/officeart/2005/8/layout/process5"/>
    <dgm:cxn modelId="{9A3330DA-4DB0-E345-9A60-59FA3A0684CF}" type="presOf" srcId="{DA85BB50-2F66-4061-8AFC-7535386E3F00}" destId="{1FE2F1A4-8BB0-6C4B-B819-9E5396DF5FC5}" srcOrd="0" destOrd="0" presId="urn:microsoft.com/office/officeart/2005/8/layout/process5"/>
    <dgm:cxn modelId="{9F5679E0-17E6-6F48-9CB8-A8C58137A180}" type="presOf" srcId="{390B10B2-6020-4E3F-B5DE-2BE05730AAF2}" destId="{E151095A-3AD2-FC48-AE77-2DD77FD2885B}" srcOrd="1" destOrd="0" presId="urn:microsoft.com/office/officeart/2005/8/layout/process5"/>
    <dgm:cxn modelId="{F22DA4E0-1F0A-6D4B-B9D2-7630EDBC3994}" type="presOf" srcId="{E0C4F633-EDE7-4E28-B54C-173411E18C84}" destId="{6B4F45DC-4F3A-D946-A441-925988C94A21}" srcOrd="1" destOrd="0" presId="urn:microsoft.com/office/officeart/2005/8/layout/process5"/>
    <dgm:cxn modelId="{4DCF27E8-27A0-F74A-929E-3E467F73E113}" type="presOf" srcId="{8EE30B98-0B10-445D-A4E3-0503034341DE}" destId="{1C688164-4853-B049-AAAF-3F98ED541BB5}" srcOrd="0" destOrd="0" presId="urn:microsoft.com/office/officeart/2005/8/layout/process5"/>
    <dgm:cxn modelId="{F832E6EA-276E-2C4C-8F3E-FEC7B2A54D16}" type="presOf" srcId="{A17340BA-1328-4161-A21C-2A62613EC1C0}" destId="{93CBF0BD-41A3-CF4D-B38C-46323506B544}" srcOrd="0" destOrd="0" presId="urn:microsoft.com/office/officeart/2005/8/layout/process5"/>
    <dgm:cxn modelId="{ED87EAF5-6C82-6A4E-BC49-47B447A15BBA}" type="presOf" srcId="{654B8534-0FA8-4D30-96B9-7DD140C8EC6F}" destId="{E00AD537-6429-BE4E-A5ED-8C95CDA58627}" srcOrd="0" destOrd="0" presId="urn:microsoft.com/office/officeart/2005/8/layout/process5"/>
    <dgm:cxn modelId="{4AD3A0FC-3105-134B-A94F-294C966050C8}" srcId="{0FD72D30-AD02-4956-A4CD-394AE3077521}" destId="{41473113-7AAD-5F41-8525-E99E75053AE5}" srcOrd="8" destOrd="0" parTransId="{FED9E87F-03CA-0D49-B37F-12DDC5273051}" sibTransId="{31DC164F-2885-4A4B-BF74-2111474D8D55}"/>
    <dgm:cxn modelId="{51F35CA2-69E0-7A46-BD79-B1517D4D74A8}" type="presParOf" srcId="{4CEF2AFD-33F9-6043-ADD3-33376E0020DC}" destId="{981B72EB-0F03-8C49-878F-8E93B7826887}" srcOrd="0" destOrd="0" presId="urn:microsoft.com/office/officeart/2005/8/layout/process5"/>
    <dgm:cxn modelId="{793500D1-8508-B449-BDEF-28AD7565BC82}" type="presParOf" srcId="{4CEF2AFD-33F9-6043-ADD3-33376E0020DC}" destId="{1DAB33D0-7117-D840-B0D6-A5A492186777}" srcOrd="1" destOrd="0" presId="urn:microsoft.com/office/officeart/2005/8/layout/process5"/>
    <dgm:cxn modelId="{68E107C4-BC57-A048-B57C-2CD4CAE8D5CA}" type="presParOf" srcId="{1DAB33D0-7117-D840-B0D6-A5A492186777}" destId="{E151095A-3AD2-FC48-AE77-2DD77FD2885B}" srcOrd="0" destOrd="0" presId="urn:microsoft.com/office/officeart/2005/8/layout/process5"/>
    <dgm:cxn modelId="{DEDC3FC0-CF55-874D-A537-E61215C5B74D}" type="presParOf" srcId="{4CEF2AFD-33F9-6043-ADD3-33376E0020DC}" destId="{527933BC-4C11-2743-87FA-51FB0ACD191C}" srcOrd="2" destOrd="0" presId="urn:microsoft.com/office/officeart/2005/8/layout/process5"/>
    <dgm:cxn modelId="{56D8325E-7A96-174A-80A8-660545AF5819}" type="presParOf" srcId="{4CEF2AFD-33F9-6043-ADD3-33376E0020DC}" destId="{E8C400D1-EF2C-BB47-A802-CD86856D5489}" srcOrd="3" destOrd="0" presId="urn:microsoft.com/office/officeart/2005/8/layout/process5"/>
    <dgm:cxn modelId="{328BC760-54CD-5743-802F-2AFA8CAEDEB3}" type="presParOf" srcId="{E8C400D1-EF2C-BB47-A802-CD86856D5489}" destId="{728F7EAE-F3E6-3549-AD7F-1C9E1773BD35}" srcOrd="0" destOrd="0" presId="urn:microsoft.com/office/officeart/2005/8/layout/process5"/>
    <dgm:cxn modelId="{21D0FBF3-798E-9E40-9921-0E8AC2134DD3}" type="presParOf" srcId="{4CEF2AFD-33F9-6043-ADD3-33376E0020DC}" destId="{40EF19E0-4CEC-D24E-B272-851D70FD5543}" srcOrd="4" destOrd="0" presId="urn:microsoft.com/office/officeart/2005/8/layout/process5"/>
    <dgm:cxn modelId="{F586370F-0981-C44B-99C8-1804AA4AAA5F}" type="presParOf" srcId="{4CEF2AFD-33F9-6043-ADD3-33376E0020DC}" destId="{1C688164-4853-B049-AAAF-3F98ED541BB5}" srcOrd="5" destOrd="0" presId="urn:microsoft.com/office/officeart/2005/8/layout/process5"/>
    <dgm:cxn modelId="{4E35E05F-3032-C141-844F-73C93C678CDC}" type="presParOf" srcId="{1C688164-4853-B049-AAAF-3F98ED541BB5}" destId="{2E2C4BE9-AD80-0C43-9370-318B0DBC76DA}" srcOrd="0" destOrd="0" presId="urn:microsoft.com/office/officeart/2005/8/layout/process5"/>
    <dgm:cxn modelId="{6C22AF36-09F0-7341-B57C-0C3BA0AC9623}" type="presParOf" srcId="{4CEF2AFD-33F9-6043-ADD3-33376E0020DC}" destId="{398BB703-1BE5-C942-B0B6-785A77783456}" srcOrd="6" destOrd="0" presId="urn:microsoft.com/office/officeart/2005/8/layout/process5"/>
    <dgm:cxn modelId="{7342F038-B3C6-F340-B1AA-DF2DC6676C2F}" type="presParOf" srcId="{4CEF2AFD-33F9-6043-ADD3-33376E0020DC}" destId="{D31DF755-D411-224B-8986-A9EE64EE44B7}" srcOrd="7" destOrd="0" presId="urn:microsoft.com/office/officeart/2005/8/layout/process5"/>
    <dgm:cxn modelId="{976A4842-2FED-A54B-8B4C-A097A63D08D8}" type="presParOf" srcId="{D31DF755-D411-224B-8986-A9EE64EE44B7}" destId="{FEC5D144-8088-C946-AF77-F638A715AECD}" srcOrd="0" destOrd="0" presId="urn:microsoft.com/office/officeart/2005/8/layout/process5"/>
    <dgm:cxn modelId="{D22017DB-D0FA-B347-B1FC-DA2F9FF2B72D}" type="presParOf" srcId="{4CEF2AFD-33F9-6043-ADD3-33376E0020DC}" destId="{E00AD537-6429-BE4E-A5ED-8C95CDA58627}" srcOrd="8" destOrd="0" presId="urn:microsoft.com/office/officeart/2005/8/layout/process5"/>
    <dgm:cxn modelId="{5ABD6349-BFC8-204C-A194-BA947A568653}" type="presParOf" srcId="{4CEF2AFD-33F9-6043-ADD3-33376E0020DC}" destId="{53867267-CBD5-CD44-8D12-6F7B61E533A9}" srcOrd="9" destOrd="0" presId="urn:microsoft.com/office/officeart/2005/8/layout/process5"/>
    <dgm:cxn modelId="{732101F0-E6D9-2942-822B-07F3C9DBF8FF}" type="presParOf" srcId="{53867267-CBD5-CD44-8D12-6F7B61E533A9}" destId="{6B4F45DC-4F3A-D946-A441-925988C94A21}" srcOrd="0" destOrd="0" presId="urn:microsoft.com/office/officeart/2005/8/layout/process5"/>
    <dgm:cxn modelId="{78325123-4D46-7B42-9D52-0AD282322916}" type="presParOf" srcId="{4CEF2AFD-33F9-6043-ADD3-33376E0020DC}" destId="{1FE2F1A4-8BB0-6C4B-B819-9E5396DF5FC5}" srcOrd="10" destOrd="0" presId="urn:microsoft.com/office/officeart/2005/8/layout/process5"/>
    <dgm:cxn modelId="{F86D0C69-EBCD-9142-B22C-8392594087F1}" type="presParOf" srcId="{4CEF2AFD-33F9-6043-ADD3-33376E0020DC}" destId="{4C54D7D6-F53C-C84C-9133-D60E644BA8D8}" srcOrd="11" destOrd="0" presId="urn:microsoft.com/office/officeart/2005/8/layout/process5"/>
    <dgm:cxn modelId="{A87D6080-106F-364C-96AC-3045876752AE}" type="presParOf" srcId="{4C54D7D6-F53C-C84C-9133-D60E644BA8D8}" destId="{E7115C75-75D6-2A4B-9348-62235DF81552}" srcOrd="0" destOrd="0" presId="urn:microsoft.com/office/officeart/2005/8/layout/process5"/>
    <dgm:cxn modelId="{D0A2EFAE-ED61-6947-8A63-15AAC3B38ADA}" type="presParOf" srcId="{4CEF2AFD-33F9-6043-ADD3-33376E0020DC}" destId="{987209D9-CCA0-A645-A0C6-FEFDD9EA17A5}" srcOrd="12" destOrd="0" presId="urn:microsoft.com/office/officeart/2005/8/layout/process5"/>
    <dgm:cxn modelId="{F01CFB19-4979-A74C-92EF-C189E01A3BF3}" type="presParOf" srcId="{4CEF2AFD-33F9-6043-ADD3-33376E0020DC}" destId="{9D727976-E794-E145-BA32-EAF05ACB03A9}" srcOrd="13" destOrd="0" presId="urn:microsoft.com/office/officeart/2005/8/layout/process5"/>
    <dgm:cxn modelId="{C1D5BB4A-D833-7845-9FE7-943E7422A1F0}" type="presParOf" srcId="{9D727976-E794-E145-BA32-EAF05ACB03A9}" destId="{0681D981-C5F7-8E4D-8757-2CA14A92FB44}" srcOrd="0" destOrd="0" presId="urn:microsoft.com/office/officeart/2005/8/layout/process5"/>
    <dgm:cxn modelId="{8463352A-D02C-FF41-AAD6-D2A909CA730B}" type="presParOf" srcId="{4CEF2AFD-33F9-6043-ADD3-33376E0020DC}" destId="{F2656420-74A8-C141-882F-A395C4EB2F3F}" srcOrd="14" destOrd="0" presId="urn:microsoft.com/office/officeart/2005/8/layout/process5"/>
    <dgm:cxn modelId="{4C8F91B7-484B-3D47-AAAF-B54FB05D4818}" type="presParOf" srcId="{4CEF2AFD-33F9-6043-ADD3-33376E0020DC}" destId="{D5E4A44C-0884-4C4E-83AB-5F4C44D99EDD}" srcOrd="15" destOrd="0" presId="urn:microsoft.com/office/officeart/2005/8/layout/process5"/>
    <dgm:cxn modelId="{FE844A33-CFA6-D648-B768-58BB54642A12}" type="presParOf" srcId="{D5E4A44C-0884-4C4E-83AB-5F4C44D99EDD}" destId="{3D514D2B-A6ED-5342-A687-F9E491727862}" srcOrd="0" destOrd="0" presId="urn:microsoft.com/office/officeart/2005/8/layout/process5"/>
    <dgm:cxn modelId="{594B676C-888D-684E-AAA9-50BBF33201CE}" type="presParOf" srcId="{4CEF2AFD-33F9-6043-ADD3-33376E0020DC}" destId="{F8C5763F-4FDD-C046-9D68-6BB116E4AB8A}" srcOrd="16" destOrd="0" presId="urn:microsoft.com/office/officeart/2005/8/layout/process5"/>
    <dgm:cxn modelId="{8C0E87DC-1D55-7943-99BE-935AFF8D96AA}" type="presParOf" srcId="{4CEF2AFD-33F9-6043-ADD3-33376E0020DC}" destId="{1FB1AD81-CB50-594C-A7B6-CDFAAFCC4B78}" srcOrd="17" destOrd="0" presId="urn:microsoft.com/office/officeart/2005/8/layout/process5"/>
    <dgm:cxn modelId="{7B76EB6E-1190-3D42-8B48-BC320F1288E4}" type="presParOf" srcId="{1FB1AD81-CB50-594C-A7B6-CDFAAFCC4B78}" destId="{2268365B-1DCC-DB48-8DC2-45283E363B9E}" srcOrd="0" destOrd="0" presId="urn:microsoft.com/office/officeart/2005/8/layout/process5"/>
    <dgm:cxn modelId="{DB0DD5DB-1848-8445-B36E-A0F44303F4EC}" type="presParOf" srcId="{4CEF2AFD-33F9-6043-ADD3-33376E0020DC}" destId="{93CBF0BD-41A3-CF4D-B38C-46323506B544}" srcOrd="18" destOrd="0" presId="urn:microsoft.com/office/officeart/2005/8/layout/process5"/>
    <dgm:cxn modelId="{43E75E17-C83C-584B-8B42-953A9FD8C56A}" type="presParOf" srcId="{4CEF2AFD-33F9-6043-ADD3-33376E0020DC}" destId="{69F8BA01-BF3E-8B49-BC24-2CC7AB057581}" srcOrd="19" destOrd="0" presId="urn:microsoft.com/office/officeart/2005/8/layout/process5"/>
    <dgm:cxn modelId="{595A1CEF-B929-B54C-AF56-F93E98F6F460}" type="presParOf" srcId="{69F8BA01-BF3E-8B49-BC24-2CC7AB057581}" destId="{7E378452-E54A-9B48-B146-EF2F7C09712A}" srcOrd="0" destOrd="0" presId="urn:microsoft.com/office/officeart/2005/8/layout/process5"/>
    <dgm:cxn modelId="{41E77A4D-0FD9-5B42-850F-B48A65810CA8}" type="presParOf" srcId="{4CEF2AFD-33F9-6043-ADD3-33376E0020DC}" destId="{3C16C203-35D0-E24D-87E8-69CDBBD808FE}" srcOrd="2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8A79567-C37C-4834-B7E3-B92AD5192CD4}"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D46BF190-A584-4139-963C-45E37ACF7FA0}">
      <dgm:prSet/>
      <dgm:spPr/>
      <dgm:t>
        <a:bodyPr/>
        <a:lstStyle/>
        <a:p>
          <a:r>
            <a:rPr lang="en-CA" dirty="0"/>
            <a:t>Not occasional visits</a:t>
          </a:r>
          <a:endParaRPr lang="en-US" dirty="0"/>
        </a:p>
      </dgm:t>
    </dgm:pt>
    <dgm:pt modelId="{9C82D76E-D577-4F97-8FBF-118673E32407}" type="parTrans" cxnId="{0F25F244-F18B-4DBA-9B0B-B85D23B3E141}">
      <dgm:prSet/>
      <dgm:spPr/>
      <dgm:t>
        <a:bodyPr/>
        <a:lstStyle/>
        <a:p>
          <a:endParaRPr lang="en-US"/>
        </a:p>
      </dgm:t>
    </dgm:pt>
    <dgm:pt modelId="{EFDD82E4-E533-4692-9F06-2AC839BC2A24}" type="sibTrans" cxnId="{0F25F244-F18B-4DBA-9B0B-B85D23B3E141}">
      <dgm:prSet/>
      <dgm:spPr/>
      <dgm:t>
        <a:bodyPr/>
        <a:lstStyle/>
        <a:p>
          <a:endParaRPr lang="en-US"/>
        </a:p>
      </dgm:t>
    </dgm:pt>
    <dgm:pt modelId="{1E1CE8DC-121C-4960-A6BB-8ECAAEF258EF}">
      <dgm:prSet/>
      <dgm:spPr/>
      <dgm:t>
        <a:bodyPr/>
        <a:lstStyle/>
        <a:p>
          <a:r>
            <a:rPr lang="en-CA" dirty="0"/>
            <a:t>Not weekly meetings</a:t>
          </a:r>
          <a:endParaRPr lang="en-US" dirty="0"/>
        </a:p>
      </dgm:t>
    </dgm:pt>
    <dgm:pt modelId="{F39DBE07-0FE9-4216-B6BD-11E250AF4794}" type="parTrans" cxnId="{124AB1A9-EC18-49C8-8793-76A97C9368DC}">
      <dgm:prSet/>
      <dgm:spPr/>
      <dgm:t>
        <a:bodyPr/>
        <a:lstStyle/>
        <a:p>
          <a:endParaRPr lang="en-US"/>
        </a:p>
      </dgm:t>
    </dgm:pt>
    <dgm:pt modelId="{3469D5BD-A574-44F4-AB00-C67FF4124739}" type="sibTrans" cxnId="{124AB1A9-EC18-49C8-8793-76A97C9368DC}">
      <dgm:prSet/>
      <dgm:spPr/>
      <dgm:t>
        <a:bodyPr/>
        <a:lstStyle/>
        <a:p>
          <a:endParaRPr lang="en-US"/>
        </a:p>
      </dgm:t>
    </dgm:pt>
    <dgm:pt modelId="{116A1D10-CE3D-4306-9B4A-A9077AE47029}">
      <dgm:prSet/>
      <dgm:spPr/>
      <dgm:t>
        <a:bodyPr/>
        <a:lstStyle/>
        <a:p>
          <a:r>
            <a:rPr lang="en-CA" dirty="0"/>
            <a:t>But a daily connection!</a:t>
          </a:r>
          <a:endParaRPr lang="en-US" dirty="0"/>
        </a:p>
      </dgm:t>
    </dgm:pt>
    <dgm:pt modelId="{8F1923E4-55C8-48B5-8C4F-1784E5544C6A}" type="parTrans" cxnId="{4F1CC90D-B05C-4141-B2A9-8548F53ED91B}">
      <dgm:prSet/>
      <dgm:spPr/>
      <dgm:t>
        <a:bodyPr/>
        <a:lstStyle/>
        <a:p>
          <a:endParaRPr lang="en-US"/>
        </a:p>
      </dgm:t>
    </dgm:pt>
    <dgm:pt modelId="{24961039-60F5-4B27-A638-163029FE8439}" type="sibTrans" cxnId="{4F1CC90D-B05C-4141-B2A9-8548F53ED91B}">
      <dgm:prSet/>
      <dgm:spPr/>
      <dgm:t>
        <a:bodyPr/>
        <a:lstStyle/>
        <a:p>
          <a:endParaRPr lang="en-US"/>
        </a:p>
      </dgm:t>
    </dgm:pt>
    <dgm:pt modelId="{64F80420-EDC3-064A-9878-D67277438AAA}" type="pres">
      <dgm:prSet presAssocID="{68A79567-C37C-4834-B7E3-B92AD5192CD4}" presName="vert0" presStyleCnt="0">
        <dgm:presLayoutVars>
          <dgm:dir/>
          <dgm:animOne val="branch"/>
          <dgm:animLvl val="lvl"/>
        </dgm:presLayoutVars>
      </dgm:prSet>
      <dgm:spPr/>
    </dgm:pt>
    <dgm:pt modelId="{47436673-8411-C542-B390-C4D6041B55F7}" type="pres">
      <dgm:prSet presAssocID="{D46BF190-A584-4139-963C-45E37ACF7FA0}" presName="thickLine" presStyleLbl="alignNode1" presStyleIdx="0" presStyleCnt="3"/>
      <dgm:spPr/>
    </dgm:pt>
    <dgm:pt modelId="{E7748F58-EACF-F944-8F2A-FFA585ED0028}" type="pres">
      <dgm:prSet presAssocID="{D46BF190-A584-4139-963C-45E37ACF7FA0}" presName="horz1" presStyleCnt="0"/>
      <dgm:spPr/>
    </dgm:pt>
    <dgm:pt modelId="{5B5A4925-9672-3A45-AB0D-5AF2EB25DFCC}" type="pres">
      <dgm:prSet presAssocID="{D46BF190-A584-4139-963C-45E37ACF7FA0}" presName="tx1" presStyleLbl="revTx" presStyleIdx="0" presStyleCnt="3"/>
      <dgm:spPr/>
    </dgm:pt>
    <dgm:pt modelId="{41D07360-DA31-5B4D-A90E-B8A7F4AA3F6A}" type="pres">
      <dgm:prSet presAssocID="{D46BF190-A584-4139-963C-45E37ACF7FA0}" presName="vert1" presStyleCnt="0"/>
      <dgm:spPr/>
    </dgm:pt>
    <dgm:pt modelId="{2CEC0366-C243-474C-9461-378D159468DD}" type="pres">
      <dgm:prSet presAssocID="{1E1CE8DC-121C-4960-A6BB-8ECAAEF258EF}" presName="thickLine" presStyleLbl="alignNode1" presStyleIdx="1" presStyleCnt="3"/>
      <dgm:spPr/>
    </dgm:pt>
    <dgm:pt modelId="{3DD27B14-C2A3-7B4F-9437-0293F1D97E32}" type="pres">
      <dgm:prSet presAssocID="{1E1CE8DC-121C-4960-A6BB-8ECAAEF258EF}" presName="horz1" presStyleCnt="0"/>
      <dgm:spPr/>
    </dgm:pt>
    <dgm:pt modelId="{8F3E9038-EBED-7E42-B12B-B73019BCF41B}" type="pres">
      <dgm:prSet presAssocID="{1E1CE8DC-121C-4960-A6BB-8ECAAEF258EF}" presName="tx1" presStyleLbl="revTx" presStyleIdx="1" presStyleCnt="3"/>
      <dgm:spPr/>
    </dgm:pt>
    <dgm:pt modelId="{3F56098F-93AF-8E4D-B12A-534FB73329DA}" type="pres">
      <dgm:prSet presAssocID="{1E1CE8DC-121C-4960-A6BB-8ECAAEF258EF}" presName="vert1" presStyleCnt="0"/>
      <dgm:spPr/>
    </dgm:pt>
    <dgm:pt modelId="{7F68C608-0DB0-EB49-B840-9C2E285B72E4}" type="pres">
      <dgm:prSet presAssocID="{116A1D10-CE3D-4306-9B4A-A9077AE47029}" presName="thickLine" presStyleLbl="alignNode1" presStyleIdx="2" presStyleCnt="3"/>
      <dgm:spPr/>
    </dgm:pt>
    <dgm:pt modelId="{3EC18501-E0D3-2542-B7CB-5F4D6EEDCCFD}" type="pres">
      <dgm:prSet presAssocID="{116A1D10-CE3D-4306-9B4A-A9077AE47029}" presName="horz1" presStyleCnt="0"/>
      <dgm:spPr/>
    </dgm:pt>
    <dgm:pt modelId="{382F4460-37CC-0F43-88F3-F1F92E2CAC7F}" type="pres">
      <dgm:prSet presAssocID="{116A1D10-CE3D-4306-9B4A-A9077AE47029}" presName="tx1" presStyleLbl="revTx" presStyleIdx="2" presStyleCnt="3"/>
      <dgm:spPr/>
    </dgm:pt>
    <dgm:pt modelId="{EEB519CE-A180-FA40-916B-EC55C9AE5C4B}" type="pres">
      <dgm:prSet presAssocID="{116A1D10-CE3D-4306-9B4A-A9077AE47029}" presName="vert1" presStyleCnt="0"/>
      <dgm:spPr/>
    </dgm:pt>
  </dgm:ptLst>
  <dgm:cxnLst>
    <dgm:cxn modelId="{4F1CC90D-B05C-4141-B2A9-8548F53ED91B}" srcId="{68A79567-C37C-4834-B7E3-B92AD5192CD4}" destId="{116A1D10-CE3D-4306-9B4A-A9077AE47029}" srcOrd="2" destOrd="0" parTransId="{8F1923E4-55C8-48B5-8C4F-1784E5544C6A}" sibTransId="{24961039-60F5-4B27-A638-163029FE8439}"/>
    <dgm:cxn modelId="{3BB62E0E-843B-C04B-8D34-436A50222105}" type="presOf" srcId="{68A79567-C37C-4834-B7E3-B92AD5192CD4}" destId="{64F80420-EDC3-064A-9878-D67277438AAA}" srcOrd="0" destOrd="0" presId="urn:microsoft.com/office/officeart/2008/layout/LinedList"/>
    <dgm:cxn modelId="{2FC0A521-976C-4040-9A33-F3E64D678DD9}" type="presOf" srcId="{116A1D10-CE3D-4306-9B4A-A9077AE47029}" destId="{382F4460-37CC-0F43-88F3-F1F92E2CAC7F}" srcOrd="0" destOrd="0" presId="urn:microsoft.com/office/officeart/2008/layout/LinedList"/>
    <dgm:cxn modelId="{0F25F244-F18B-4DBA-9B0B-B85D23B3E141}" srcId="{68A79567-C37C-4834-B7E3-B92AD5192CD4}" destId="{D46BF190-A584-4139-963C-45E37ACF7FA0}" srcOrd="0" destOrd="0" parTransId="{9C82D76E-D577-4F97-8FBF-118673E32407}" sibTransId="{EFDD82E4-E533-4692-9F06-2AC839BC2A24}"/>
    <dgm:cxn modelId="{AC55B475-CFEC-1A4F-984C-A224A9BC6FF8}" type="presOf" srcId="{1E1CE8DC-121C-4960-A6BB-8ECAAEF258EF}" destId="{8F3E9038-EBED-7E42-B12B-B73019BCF41B}" srcOrd="0" destOrd="0" presId="urn:microsoft.com/office/officeart/2008/layout/LinedList"/>
    <dgm:cxn modelId="{FE6B0A78-3395-CF45-80DD-E350611D97CB}" type="presOf" srcId="{D46BF190-A584-4139-963C-45E37ACF7FA0}" destId="{5B5A4925-9672-3A45-AB0D-5AF2EB25DFCC}" srcOrd="0" destOrd="0" presId="urn:microsoft.com/office/officeart/2008/layout/LinedList"/>
    <dgm:cxn modelId="{124AB1A9-EC18-49C8-8793-76A97C9368DC}" srcId="{68A79567-C37C-4834-B7E3-B92AD5192CD4}" destId="{1E1CE8DC-121C-4960-A6BB-8ECAAEF258EF}" srcOrd="1" destOrd="0" parTransId="{F39DBE07-0FE9-4216-B6BD-11E250AF4794}" sibTransId="{3469D5BD-A574-44F4-AB00-C67FF4124739}"/>
    <dgm:cxn modelId="{083E80A4-251C-F147-98E0-04A65696A18E}" type="presParOf" srcId="{64F80420-EDC3-064A-9878-D67277438AAA}" destId="{47436673-8411-C542-B390-C4D6041B55F7}" srcOrd="0" destOrd="0" presId="urn:microsoft.com/office/officeart/2008/layout/LinedList"/>
    <dgm:cxn modelId="{490A702E-BC57-0147-A4F4-AAF2881192F9}" type="presParOf" srcId="{64F80420-EDC3-064A-9878-D67277438AAA}" destId="{E7748F58-EACF-F944-8F2A-FFA585ED0028}" srcOrd="1" destOrd="0" presId="urn:microsoft.com/office/officeart/2008/layout/LinedList"/>
    <dgm:cxn modelId="{1ADD75E8-C1DC-4B49-89E6-6112C87F4B82}" type="presParOf" srcId="{E7748F58-EACF-F944-8F2A-FFA585ED0028}" destId="{5B5A4925-9672-3A45-AB0D-5AF2EB25DFCC}" srcOrd="0" destOrd="0" presId="urn:microsoft.com/office/officeart/2008/layout/LinedList"/>
    <dgm:cxn modelId="{FBF1EFBA-A04C-9B4D-ADA1-DA35C48257F4}" type="presParOf" srcId="{E7748F58-EACF-F944-8F2A-FFA585ED0028}" destId="{41D07360-DA31-5B4D-A90E-B8A7F4AA3F6A}" srcOrd="1" destOrd="0" presId="urn:microsoft.com/office/officeart/2008/layout/LinedList"/>
    <dgm:cxn modelId="{78099AD0-BB7E-8241-A84A-5DC41E114455}" type="presParOf" srcId="{64F80420-EDC3-064A-9878-D67277438AAA}" destId="{2CEC0366-C243-474C-9461-378D159468DD}" srcOrd="2" destOrd="0" presId="urn:microsoft.com/office/officeart/2008/layout/LinedList"/>
    <dgm:cxn modelId="{8E3E3D83-19C7-E64D-9645-12683ABED35F}" type="presParOf" srcId="{64F80420-EDC3-064A-9878-D67277438AAA}" destId="{3DD27B14-C2A3-7B4F-9437-0293F1D97E32}" srcOrd="3" destOrd="0" presId="urn:microsoft.com/office/officeart/2008/layout/LinedList"/>
    <dgm:cxn modelId="{60756881-C509-F54B-9639-BEEA5FC5A77E}" type="presParOf" srcId="{3DD27B14-C2A3-7B4F-9437-0293F1D97E32}" destId="{8F3E9038-EBED-7E42-B12B-B73019BCF41B}" srcOrd="0" destOrd="0" presId="urn:microsoft.com/office/officeart/2008/layout/LinedList"/>
    <dgm:cxn modelId="{D3AD7654-E438-AA45-ADB6-BF0DF943D490}" type="presParOf" srcId="{3DD27B14-C2A3-7B4F-9437-0293F1D97E32}" destId="{3F56098F-93AF-8E4D-B12A-534FB73329DA}" srcOrd="1" destOrd="0" presId="urn:microsoft.com/office/officeart/2008/layout/LinedList"/>
    <dgm:cxn modelId="{6E92E7E0-3F8A-CB40-8457-168019E6101D}" type="presParOf" srcId="{64F80420-EDC3-064A-9878-D67277438AAA}" destId="{7F68C608-0DB0-EB49-B840-9C2E285B72E4}" srcOrd="4" destOrd="0" presId="urn:microsoft.com/office/officeart/2008/layout/LinedList"/>
    <dgm:cxn modelId="{81932C63-13BD-9042-9CF0-E459FF97B9AF}" type="presParOf" srcId="{64F80420-EDC3-064A-9878-D67277438AAA}" destId="{3EC18501-E0D3-2542-B7CB-5F4D6EEDCCFD}" srcOrd="5" destOrd="0" presId="urn:microsoft.com/office/officeart/2008/layout/LinedList"/>
    <dgm:cxn modelId="{0CFDAE4E-4063-A44E-8EDD-1BC43621FB84}" type="presParOf" srcId="{3EC18501-E0D3-2542-B7CB-5F4D6EEDCCFD}" destId="{382F4460-37CC-0F43-88F3-F1F92E2CAC7F}" srcOrd="0" destOrd="0" presId="urn:microsoft.com/office/officeart/2008/layout/LinedList"/>
    <dgm:cxn modelId="{E7717A0C-63E9-1644-85B3-37CBCB972754}" type="presParOf" srcId="{3EC18501-E0D3-2542-B7CB-5F4D6EEDCCFD}" destId="{EEB519CE-A180-FA40-916B-EC55C9AE5C4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B90052F-C7A6-48F8-9DE4-031565E4D240}"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30062BC-A833-41DD-BCF8-04128CAC046C}">
      <dgm:prSet/>
      <dgm:spPr/>
      <dgm:t>
        <a:bodyPr/>
        <a:lstStyle/>
        <a:p>
          <a:r>
            <a:rPr lang="en-US" dirty="0"/>
            <a:t>Enoch understood this concept of the portable altar - He walked with God d</a:t>
          </a:r>
          <a:r>
            <a:rPr lang="en-US" b="1" dirty="0"/>
            <a:t>aily</a:t>
          </a:r>
          <a:r>
            <a:rPr lang="en-US" dirty="0"/>
            <a:t>.</a:t>
          </a:r>
        </a:p>
      </dgm:t>
    </dgm:pt>
    <dgm:pt modelId="{B1A00DB0-EFF1-416A-A854-1C554CBDC31A}" type="parTrans" cxnId="{772EAE08-2C96-416A-B442-0CFD639E5D85}">
      <dgm:prSet/>
      <dgm:spPr/>
      <dgm:t>
        <a:bodyPr/>
        <a:lstStyle/>
        <a:p>
          <a:endParaRPr lang="en-US"/>
        </a:p>
      </dgm:t>
    </dgm:pt>
    <dgm:pt modelId="{30B070CC-16CA-4F48-874B-1A79C731EC65}" type="sibTrans" cxnId="{772EAE08-2C96-416A-B442-0CFD639E5D85}">
      <dgm:prSet/>
      <dgm:spPr/>
      <dgm:t>
        <a:bodyPr/>
        <a:lstStyle/>
        <a:p>
          <a:endParaRPr lang="en-US"/>
        </a:p>
      </dgm:t>
    </dgm:pt>
    <dgm:pt modelId="{C3701767-BD03-4828-955F-F22E4C701D44}">
      <dgm:prSet/>
      <dgm:spPr/>
      <dgm:t>
        <a:bodyPr/>
        <a:lstStyle/>
        <a:p>
          <a:r>
            <a:rPr lang="en-US" dirty="0"/>
            <a:t>Paul understood this concept - He saw our bodies as the temple of God and a dwelling place of the Holy Spirit.</a:t>
          </a:r>
        </a:p>
      </dgm:t>
    </dgm:pt>
    <dgm:pt modelId="{639004A9-A92C-4C4E-BAC0-4EA4F6C7B104}" type="parTrans" cxnId="{8E13A921-DDDE-47F2-9F50-62FDF62B8385}">
      <dgm:prSet/>
      <dgm:spPr/>
      <dgm:t>
        <a:bodyPr/>
        <a:lstStyle/>
        <a:p>
          <a:endParaRPr lang="en-US"/>
        </a:p>
      </dgm:t>
    </dgm:pt>
    <dgm:pt modelId="{F34765DA-F787-4688-B6DB-E3BB1087856C}" type="sibTrans" cxnId="{8E13A921-DDDE-47F2-9F50-62FDF62B8385}">
      <dgm:prSet/>
      <dgm:spPr/>
      <dgm:t>
        <a:bodyPr/>
        <a:lstStyle/>
        <a:p>
          <a:endParaRPr lang="en-US"/>
        </a:p>
      </dgm:t>
    </dgm:pt>
    <dgm:pt modelId="{4387C7DA-5FBB-2B4E-9B3E-AF16608900E3}">
      <dgm:prSet/>
      <dgm:spPr/>
      <dgm:t>
        <a:bodyPr/>
        <a:lstStyle/>
        <a:p>
          <a:r>
            <a:rPr lang="en-US" dirty="0"/>
            <a:t>Ephesians 5:18 (KJV) says: “Be filled with the Holy Spirit.” </a:t>
          </a:r>
        </a:p>
      </dgm:t>
    </dgm:pt>
    <dgm:pt modelId="{904E96BD-F0C8-DB44-A01C-C0930447D47D}" type="parTrans" cxnId="{0B204CDA-1B85-E643-9530-58AF9A7F75C3}">
      <dgm:prSet/>
      <dgm:spPr/>
      <dgm:t>
        <a:bodyPr/>
        <a:lstStyle/>
        <a:p>
          <a:endParaRPr lang="en-US"/>
        </a:p>
      </dgm:t>
    </dgm:pt>
    <dgm:pt modelId="{76E9B8BC-3844-9F4B-9FB2-2B1F4B0D0F39}" type="sibTrans" cxnId="{0B204CDA-1B85-E643-9530-58AF9A7F75C3}">
      <dgm:prSet/>
      <dgm:spPr/>
      <dgm:t>
        <a:bodyPr/>
        <a:lstStyle/>
        <a:p>
          <a:endParaRPr lang="en-US"/>
        </a:p>
      </dgm:t>
    </dgm:pt>
    <dgm:pt modelId="{C1DC67A6-BCFA-3F45-AE31-9FB3329964D4}" type="pres">
      <dgm:prSet presAssocID="{4B90052F-C7A6-48F8-9DE4-031565E4D240}" presName="linear" presStyleCnt="0">
        <dgm:presLayoutVars>
          <dgm:animLvl val="lvl"/>
          <dgm:resizeHandles val="exact"/>
        </dgm:presLayoutVars>
      </dgm:prSet>
      <dgm:spPr/>
    </dgm:pt>
    <dgm:pt modelId="{329C8C75-6E69-FB49-AEF0-ED3EEE54D234}" type="pres">
      <dgm:prSet presAssocID="{D30062BC-A833-41DD-BCF8-04128CAC046C}" presName="parentText" presStyleLbl="node1" presStyleIdx="0" presStyleCnt="3">
        <dgm:presLayoutVars>
          <dgm:chMax val="0"/>
          <dgm:bulletEnabled val="1"/>
        </dgm:presLayoutVars>
      </dgm:prSet>
      <dgm:spPr/>
    </dgm:pt>
    <dgm:pt modelId="{1D0B1177-8572-334B-A088-4C339CD532C0}" type="pres">
      <dgm:prSet presAssocID="{30B070CC-16CA-4F48-874B-1A79C731EC65}" presName="spacer" presStyleCnt="0"/>
      <dgm:spPr/>
    </dgm:pt>
    <dgm:pt modelId="{515486DB-AB13-794B-89FE-8F8C618D82FD}" type="pres">
      <dgm:prSet presAssocID="{C3701767-BD03-4828-955F-F22E4C701D44}" presName="parentText" presStyleLbl="node1" presStyleIdx="1" presStyleCnt="3">
        <dgm:presLayoutVars>
          <dgm:chMax val="0"/>
          <dgm:bulletEnabled val="1"/>
        </dgm:presLayoutVars>
      </dgm:prSet>
      <dgm:spPr/>
    </dgm:pt>
    <dgm:pt modelId="{87803674-3561-E743-8818-E034E9AF16F7}" type="pres">
      <dgm:prSet presAssocID="{F34765DA-F787-4688-B6DB-E3BB1087856C}" presName="spacer" presStyleCnt="0"/>
      <dgm:spPr/>
    </dgm:pt>
    <dgm:pt modelId="{A4DF7B1E-22BB-3C4F-92C3-34A4B2EEE140}" type="pres">
      <dgm:prSet presAssocID="{4387C7DA-5FBB-2B4E-9B3E-AF16608900E3}" presName="parentText" presStyleLbl="node1" presStyleIdx="2" presStyleCnt="3">
        <dgm:presLayoutVars>
          <dgm:chMax val="0"/>
          <dgm:bulletEnabled val="1"/>
        </dgm:presLayoutVars>
      </dgm:prSet>
      <dgm:spPr/>
    </dgm:pt>
  </dgm:ptLst>
  <dgm:cxnLst>
    <dgm:cxn modelId="{772EAE08-2C96-416A-B442-0CFD639E5D85}" srcId="{4B90052F-C7A6-48F8-9DE4-031565E4D240}" destId="{D30062BC-A833-41DD-BCF8-04128CAC046C}" srcOrd="0" destOrd="0" parTransId="{B1A00DB0-EFF1-416A-A854-1C554CBDC31A}" sibTransId="{30B070CC-16CA-4F48-874B-1A79C731EC65}"/>
    <dgm:cxn modelId="{8E13A921-DDDE-47F2-9F50-62FDF62B8385}" srcId="{4B90052F-C7A6-48F8-9DE4-031565E4D240}" destId="{C3701767-BD03-4828-955F-F22E4C701D44}" srcOrd="1" destOrd="0" parTransId="{639004A9-A92C-4C4E-BAC0-4EA4F6C7B104}" sibTransId="{F34765DA-F787-4688-B6DB-E3BB1087856C}"/>
    <dgm:cxn modelId="{7D003342-727C-0F45-A7AA-2A602438E7E8}" type="presOf" srcId="{4B90052F-C7A6-48F8-9DE4-031565E4D240}" destId="{C1DC67A6-BCFA-3F45-AE31-9FB3329964D4}" srcOrd="0" destOrd="0" presId="urn:microsoft.com/office/officeart/2005/8/layout/vList2"/>
    <dgm:cxn modelId="{E52ACE67-55A3-F24C-9FE3-A659BCA96DF5}" type="presOf" srcId="{4387C7DA-5FBB-2B4E-9B3E-AF16608900E3}" destId="{A4DF7B1E-22BB-3C4F-92C3-34A4B2EEE140}" srcOrd="0" destOrd="0" presId="urn:microsoft.com/office/officeart/2005/8/layout/vList2"/>
    <dgm:cxn modelId="{B025F0CF-BF56-454E-A846-B31B5B9F9597}" type="presOf" srcId="{C3701767-BD03-4828-955F-F22E4C701D44}" destId="{515486DB-AB13-794B-89FE-8F8C618D82FD}" srcOrd="0" destOrd="0" presId="urn:microsoft.com/office/officeart/2005/8/layout/vList2"/>
    <dgm:cxn modelId="{0B204CDA-1B85-E643-9530-58AF9A7F75C3}" srcId="{4B90052F-C7A6-48F8-9DE4-031565E4D240}" destId="{4387C7DA-5FBB-2B4E-9B3E-AF16608900E3}" srcOrd="2" destOrd="0" parTransId="{904E96BD-F0C8-DB44-A01C-C0930447D47D}" sibTransId="{76E9B8BC-3844-9F4B-9FB2-2B1F4B0D0F39}"/>
    <dgm:cxn modelId="{CDD7CDEE-4A30-2E41-B29D-A244107838AF}" type="presOf" srcId="{D30062BC-A833-41DD-BCF8-04128CAC046C}" destId="{329C8C75-6E69-FB49-AEF0-ED3EEE54D234}" srcOrd="0" destOrd="0" presId="urn:microsoft.com/office/officeart/2005/8/layout/vList2"/>
    <dgm:cxn modelId="{E39E759F-257B-CF4E-A21B-B35A835EDFE5}" type="presParOf" srcId="{C1DC67A6-BCFA-3F45-AE31-9FB3329964D4}" destId="{329C8C75-6E69-FB49-AEF0-ED3EEE54D234}" srcOrd="0" destOrd="0" presId="urn:microsoft.com/office/officeart/2005/8/layout/vList2"/>
    <dgm:cxn modelId="{A1D8F8B6-C81C-7E47-BCE3-2BC667D98B5A}" type="presParOf" srcId="{C1DC67A6-BCFA-3F45-AE31-9FB3329964D4}" destId="{1D0B1177-8572-334B-A088-4C339CD532C0}" srcOrd="1" destOrd="0" presId="urn:microsoft.com/office/officeart/2005/8/layout/vList2"/>
    <dgm:cxn modelId="{1BA82560-3467-9442-A1EC-FBD8CE07CED6}" type="presParOf" srcId="{C1DC67A6-BCFA-3F45-AE31-9FB3329964D4}" destId="{515486DB-AB13-794B-89FE-8F8C618D82FD}" srcOrd="2" destOrd="0" presId="urn:microsoft.com/office/officeart/2005/8/layout/vList2"/>
    <dgm:cxn modelId="{A03DB109-0F4C-7E44-A82D-0F55855F7930}" type="presParOf" srcId="{C1DC67A6-BCFA-3F45-AE31-9FB3329964D4}" destId="{87803674-3561-E743-8818-E034E9AF16F7}" srcOrd="3" destOrd="0" presId="urn:microsoft.com/office/officeart/2005/8/layout/vList2"/>
    <dgm:cxn modelId="{3FCD4E3E-F7FE-EF48-BE22-6C6CBD0372B1}" type="presParOf" srcId="{C1DC67A6-BCFA-3F45-AE31-9FB3329964D4}" destId="{A4DF7B1E-22BB-3C4F-92C3-34A4B2EEE14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1F61EE-107D-493E-B525-80380D83BF4D}"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4D54810-7EB7-4A61-AD0E-70E50D63B281}">
      <dgm:prSet/>
      <dgm:spPr/>
      <dgm:t>
        <a:bodyPr/>
        <a:lstStyle/>
        <a:p>
          <a:r>
            <a:rPr lang="en-CA" dirty="0"/>
            <a:t>How do we actually live this kind of life?</a:t>
          </a:r>
          <a:endParaRPr lang="en-US" dirty="0"/>
        </a:p>
      </dgm:t>
    </dgm:pt>
    <dgm:pt modelId="{7E38D491-A71A-4CC3-ACFF-6CB7E0FAB4E8}" type="parTrans" cxnId="{F3A5735E-9D44-4CFE-B40D-1A2705E58BDB}">
      <dgm:prSet/>
      <dgm:spPr/>
      <dgm:t>
        <a:bodyPr/>
        <a:lstStyle/>
        <a:p>
          <a:endParaRPr lang="en-US"/>
        </a:p>
      </dgm:t>
    </dgm:pt>
    <dgm:pt modelId="{042D69AF-ED59-4225-A99E-5511F50F7F1A}" type="sibTrans" cxnId="{F3A5735E-9D44-4CFE-B40D-1A2705E58BDB}">
      <dgm:prSet/>
      <dgm:spPr/>
      <dgm:t>
        <a:bodyPr/>
        <a:lstStyle/>
        <a:p>
          <a:endParaRPr lang="en-US"/>
        </a:p>
      </dgm:t>
    </dgm:pt>
    <dgm:pt modelId="{6ECDD9D0-7F47-4AD2-8DCC-32A2DB035904}">
      <dgm:prSet/>
      <dgm:spPr/>
      <dgm:t>
        <a:bodyPr/>
        <a:lstStyle/>
        <a:p>
          <a:r>
            <a:rPr lang="en-CA" dirty="0"/>
            <a:t>How do we build a portable altar?</a:t>
          </a:r>
          <a:endParaRPr lang="en-US" dirty="0"/>
        </a:p>
      </dgm:t>
    </dgm:pt>
    <dgm:pt modelId="{6BB0EC20-8411-454A-AB09-8710336B4072}" type="parTrans" cxnId="{C612D9C6-34AA-4C2E-BFF1-D72281E495E0}">
      <dgm:prSet/>
      <dgm:spPr/>
      <dgm:t>
        <a:bodyPr/>
        <a:lstStyle/>
        <a:p>
          <a:endParaRPr lang="en-US"/>
        </a:p>
      </dgm:t>
    </dgm:pt>
    <dgm:pt modelId="{29F31FF5-83D1-48C5-8E74-0D0586E1AAD5}" type="sibTrans" cxnId="{C612D9C6-34AA-4C2E-BFF1-D72281E495E0}">
      <dgm:prSet/>
      <dgm:spPr/>
      <dgm:t>
        <a:bodyPr/>
        <a:lstStyle/>
        <a:p>
          <a:endParaRPr lang="en-US"/>
        </a:p>
      </dgm:t>
    </dgm:pt>
    <dgm:pt modelId="{59E1429F-205D-3446-BC77-82882E723118}">
      <dgm:prSet/>
      <dgm:spPr/>
      <dgm:t>
        <a:bodyPr/>
        <a:lstStyle/>
        <a:p>
          <a:r>
            <a:rPr lang="en-US" dirty="0"/>
            <a:t>How do we live day by day in the abiding presence of God?</a:t>
          </a:r>
        </a:p>
      </dgm:t>
    </dgm:pt>
    <dgm:pt modelId="{7B358137-B0BF-EA4E-A0D6-BAEAE4FC4833}" type="parTrans" cxnId="{0A78A40C-E07A-054F-B826-0BF1CA12B6CA}">
      <dgm:prSet/>
      <dgm:spPr/>
      <dgm:t>
        <a:bodyPr/>
        <a:lstStyle/>
        <a:p>
          <a:endParaRPr lang="en-US"/>
        </a:p>
      </dgm:t>
    </dgm:pt>
    <dgm:pt modelId="{D1508AB5-21E4-EA45-8B47-B1E57718711A}" type="sibTrans" cxnId="{0A78A40C-E07A-054F-B826-0BF1CA12B6CA}">
      <dgm:prSet/>
      <dgm:spPr/>
      <dgm:t>
        <a:bodyPr/>
        <a:lstStyle/>
        <a:p>
          <a:endParaRPr lang="en-US"/>
        </a:p>
      </dgm:t>
    </dgm:pt>
    <dgm:pt modelId="{5779D0F4-EA8F-1B47-A890-FFA8CA7DD44F}" type="pres">
      <dgm:prSet presAssocID="{B71F61EE-107D-493E-B525-80380D83BF4D}" presName="linear" presStyleCnt="0">
        <dgm:presLayoutVars>
          <dgm:animLvl val="lvl"/>
          <dgm:resizeHandles val="exact"/>
        </dgm:presLayoutVars>
      </dgm:prSet>
      <dgm:spPr/>
    </dgm:pt>
    <dgm:pt modelId="{CD42EDE0-E78D-8D47-8061-5D594F63D1B1}" type="pres">
      <dgm:prSet presAssocID="{04D54810-7EB7-4A61-AD0E-70E50D63B281}" presName="parentText" presStyleLbl="node1" presStyleIdx="0" presStyleCnt="3">
        <dgm:presLayoutVars>
          <dgm:chMax val="0"/>
          <dgm:bulletEnabled val="1"/>
        </dgm:presLayoutVars>
      </dgm:prSet>
      <dgm:spPr/>
    </dgm:pt>
    <dgm:pt modelId="{A94407D1-CCFD-274F-8706-5A08CB7ECDBE}" type="pres">
      <dgm:prSet presAssocID="{042D69AF-ED59-4225-A99E-5511F50F7F1A}" presName="spacer" presStyleCnt="0"/>
      <dgm:spPr/>
    </dgm:pt>
    <dgm:pt modelId="{62D38C50-4175-D644-B7C3-1A959084BE85}" type="pres">
      <dgm:prSet presAssocID="{59E1429F-205D-3446-BC77-82882E723118}" presName="parentText" presStyleLbl="node1" presStyleIdx="1" presStyleCnt="3">
        <dgm:presLayoutVars>
          <dgm:chMax val="0"/>
          <dgm:bulletEnabled val="1"/>
        </dgm:presLayoutVars>
      </dgm:prSet>
      <dgm:spPr/>
    </dgm:pt>
    <dgm:pt modelId="{40692904-D969-6841-8F22-2A6B23B63010}" type="pres">
      <dgm:prSet presAssocID="{D1508AB5-21E4-EA45-8B47-B1E57718711A}" presName="spacer" presStyleCnt="0"/>
      <dgm:spPr/>
    </dgm:pt>
    <dgm:pt modelId="{312B0269-E04C-3747-ABFF-C2D8D71E6541}" type="pres">
      <dgm:prSet presAssocID="{6ECDD9D0-7F47-4AD2-8DCC-32A2DB035904}" presName="parentText" presStyleLbl="node1" presStyleIdx="2" presStyleCnt="3">
        <dgm:presLayoutVars>
          <dgm:chMax val="0"/>
          <dgm:bulletEnabled val="1"/>
        </dgm:presLayoutVars>
      </dgm:prSet>
      <dgm:spPr/>
    </dgm:pt>
  </dgm:ptLst>
  <dgm:cxnLst>
    <dgm:cxn modelId="{0A78A40C-E07A-054F-B826-0BF1CA12B6CA}" srcId="{B71F61EE-107D-493E-B525-80380D83BF4D}" destId="{59E1429F-205D-3446-BC77-82882E723118}" srcOrd="1" destOrd="0" parTransId="{7B358137-B0BF-EA4E-A0D6-BAEAE4FC4833}" sibTransId="{D1508AB5-21E4-EA45-8B47-B1E57718711A}"/>
    <dgm:cxn modelId="{53E0C617-8320-2E4D-B5EA-B68FA4955BD7}" type="presOf" srcId="{59E1429F-205D-3446-BC77-82882E723118}" destId="{62D38C50-4175-D644-B7C3-1A959084BE85}" srcOrd="0" destOrd="0" presId="urn:microsoft.com/office/officeart/2005/8/layout/vList2"/>
    <dgm:cxn modelId="{4F03802C-7464-504F-B9B0-0C3E5F1ACDEB}" type="presOf" srcId="{6ECDD9D0-7F47-4AD2-8DCC-32A2DB035904}" destId="{312B0269-E04C-3747-ABFF-C2D8D71E6541}" srcOrd="0" destOrd="0" presId="urn:microsoft.com/office/officeart/2005/8/layout/vList2"/>
    <dgm:cxn modelId="{F3A5735E-9D44-4CFE-B40D-1A2705E58BDB}" srcId="{B71F61EE-107D-493E-B525-80380D83BF4D}" destId="{04D54810-7EB7-4A61-AD0E-70E50D63B281}" srcOrd="0" destOrd="0" parTransId="{7E38D491-A71A-4CC3-ACFF-6CB7E0FAB4E8}" sibTransId="{042D69AF-ED59-4225-A99E-5511F50F7F1A}"/>
    <dgm:cxn modelId="{C931036E-C7FD-D141-AB34-D20E1BE027DF}" type="presOf" srcId="{04D54810-7EB7-4A61-AD0E-70E50D63B281}" destId="{CD42EDE0-E78D-8D47-8061-5D594F63D1B1}" srcOrd="0" destOrd="0" presId="urn:microsoft.com/office/officeart/2005/8/layout/vList2"/>
    <dgm:cxn modelId="{A9CE10BB-5537-7247-8024-ED0F7EB9BC17}" type="presOf" srcId="{B71F61EE-107D-493E-B525-80380D83BF4D}" destId="{5779D0F4-EA8F-1B47-A890-FFA8CA7DD44F}" srcOrd="0" destOrd="0" presId="urn:microsoft.com/office/officeart/2005/8/layout/vList2"/>
    <dgm:cxn modelId="{C612D9C6-34AA-4C2E-BFF1-D72281E495E0}" srcId="{B71F61EE-107D-493E-B525-80380D83BF4D}" destId="{6ECDD9D0-7F47-4AD2-8DCC-32A2DB035904}" srcOrd="2" destOrd="0" parTransId="{6BB0EC20-8411-454A-AB09-8710336B4072}" sibTransId="{29F31FF5-83D1-48C5-8E74-0D0586E1AAD5}"/>
    <dgm:cxn modelId="{7704A15D-49C8-874C-B7F3-E87E79B198E9}" type="presParOf" srcId="{5779D0F4-EA8F-1B47-A890-FFA8CA7DD44F}" destId="{CD42EDE0-E78D-8D47-8061-5D594F63D1B1}" srcOrd="0" destOrd="0" presId="urn:microsoft.com/office/officeart/2005/8/layout/vList2"/>
    <dgm:cxn modelId="{5D0764DB-BE20-BC46-87F9-02925611D815}" type="presParOf" srcId="{5779D0F4-EA8F-1B47-A890-FFA8CA7DD44F}" destId="{A94407D1-CCFD-274F-8706-5A08CB7ECDBE}" srcOrd="1" destOrd="0" presId="urn:microsoft.com/office/officeart/2005/8/layout/vList2"/>
    <dgm:cxn modelId="{19DEF2D3-5959-BF40-8386-7F0D1328A135}" type="presParOf" srcId="{5779D0F4-EA8F-1B47-A890-FFA8CA7DD44F}" destId="{62D38C50-4175-D644-B7C3-1A959084BE85}" srcOrd="2" destOrd="0" presId="urn:microsoft.com/office/officeart/2005/8/layout/vList2"/>
    <dgm:cxn modelId="{4F947B3F-8924-4B42-8D0B-CBF15C4C6D8C}" type="presParOf" srcId="{5779D0F4-EA8F-1B47-A890-FFA8CA7DD44F}" destId="{40692904-D969-6841-8F22-2A6B23B63010}" srcOrd="3" destOrd="0" presId="urn:microsoft.com/office/officeart/2005/8/layout/vList2"/>
    <dgm:cxn modelId="{F882A30D-0C1B-7B43-8020-10FBEA34E31F}" type="presParOf" srcId="{5779D0F4-EA8F-1B47-A890-FFA8CA7DD44F}" destId="{312B0269-E04C-3747-ABFF-C2D8D71E654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049734-51FF-40CB-9160-9D4AA05C5D85}"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A5B7C538-3A66-4A8F-8EAA-BAC67408E0F5}">
      <dgm:prSet/>
      <dgm:spPr/>
      <dgm:t>
        <a:bodyPr/>
        <a:lstStyle/>
        <a:p>
          <a:r>
            <a:rPr lang="en-CA" dirty="0"/>
            <a:t>The first step is honesty.</a:t>
          </a:r>
          <a:endParaRPr lang="en-US" dirty="0"/>
        </a:p>
      </dgm:t>
    </dgm:pt>
    <dgm:pt modelId="{C76DA4AA-B4CF-4D44-A68F-D2CD6D4A041E}" type="parTrans" cxnId="{116BD472-AC76-4971-ACC6-79DA6BC7DC1D}">
      <dgm:prSet/>
      <dgm:spPr/>
      <dgm:t>
        <a:bodyPr/>
        <a:lstStyle/>
        <a:p>
          <a:endParaRPr lang="en-US"/>
        </a:p>
      </dgm:t>
    </dgm:pt>
    <dgm:pt modelId="{FA70AD72-5B28-44CD-BAC4-F07700E708E3}" type="sibTrans" cxnId="{116BD472-AC76-4971-ACC6-79DA6BC7DC1D}">
      <dgm:prSet/>
      <dgm:spPr/>
      <dgm:t>
        <a:bodyPr/>
        <a:lstStyle/>
        <a:p>
          <a:endParaRPr lang="en-US"/>
        </a:p>
      </dgm:t>
    </dgm:pt>
    <dgm:pt modelId="{5C400B6F-F18A-4BDC-A80F-07BD831FF1B2}">
      <dgm:prSet/>
      <dgm:spPr/>
      <dgm:t>
        <a:bodyPr/>
        <a:lstStyle/>
        <a:p>
          <a:r>
            <a:rPr lang="en-CA" dirty="0"/>
            <a:t>You need to know where you are in your spiritual journey.</a:t>
          </a:r>
          <a:endParaRPr lang="en-US" dirty="0"/>
        </a:p>
      </dgm:t>
    </dgm:pt>
    <dgm:pt modelId="{70F191DA-D7C0-4787-8D89-AC3A41EDE191}" type="parTrans" cxnId="{9FF4ECF2-176A-4B5A-B1A6-9C4AB554DB40}">
      <dgm:prSet/>
      <dgm:spPr/>
      <dgm:t>
        <a:bodyPr/>
        <a:lstStyle/>
        <a:p>
          <a:endParaRPr lang="en-US"/>
        </a:p>
      </dgm:t>
    </dgm:pt>
    <dgm:pt modelId="{A1277D2F-C902-40A0-872B-EF3BFEC513D9}" type="sibTrans" cxnId="{9FF4ECF2-176A-4B5A-B1A6-9C4AB554DB40}">
      <dgm:prSet/>
      <dgm:spPr/>
      <dgm:t>
        <a:bodyPr/>
        <a:lstStyle/>
        <a:p>
          <a:endParaRPr lang="en-US"/>
        </a:p>
      </dgm:t>
    </dgm:pt>
    <dgm:pt modelId="{F1216095-7A33-4F92-9A1A-967383BE407E}">
      <dgm:prSet/>
      <dgm:spPr/>
      <dgm:t>
        <a:bodyPr/>
        <a:lstStyle/>
        <a:p>
          <a:r>
            <a:rPr lang="en-CA" dirty="0"/>
            <a:t>Ask yourself:</a:t>
          </a:r>
          <a:endParaRPr lang="en-US" dirty="0"/>
        </a:p>
      </dgm:t>
    </dgm:pt>
    <dgm:pt modelId="{784C8531-19B1-49EE-A0F7-C5201F557A5B}" type="parTrans" cxnId="{104749E1-B329-43C7-9255-D3D2C1C5B69C}">
      <dgm:prSet/>
      <dgm:spPr/>
      <dgm:t>
        <a:bodyPr/>
        <a:lstStyle/>
        <a:p>
          <a:endParaRPr lang="en-US"/>
        </a:p>
      </dgm:t>
    </dgm:pt>
    <dgm:pt modelId="{CC1D4FCB-19D3-4706-A565-51EF70C9916B}" type="sibTrans" cxnId="{104749E1-B329-43C7-9255-D3D2C1C5B69C}">
      <dgm:prSet/>
      <dgm:spPr/>
      <dgm:t>
        <a:bodyPr/>
        <a:lstStyle/>
        <a:p>
          <a:endParaRPr lang="en-US"/>
        </a:p>
      </dgm:t>
    </dgm:pt>
    <dgm:pt modelId="{48CEE328-0431-4143-80E5-51E8BDCFF109}">
      <dgm:prSet/>
      <dgm:spPr/>
      <dgm:t>
        <a:bodyPr/>
        <a:lstStyle/>
        <a:p>
          <a:r>
            <a:rPr lang="en-CA" dirty="0"/>
            <a:t>Am I growing spiritually?</a:t>
          </a:r>
          <a:endParaRPr lang="en-US" dirty="0"/>
        </a:p>
      </dgm:t>
    </dgm:pt>
    <dgm:pt modelId="{3D21F46A-ABDE-450D-ABED-7F1F64B696A6}" type="parTrans" cxnId="{BD0A86A1-4E2A-4656-BD4B-7C19D254B505}">
      <dgm:prSet/>
      <dgm:spPr/>
      <dgm:t>
        <a:bodyPr/>
        <a:lstStyle/>
        <a:p>
          <a:endParaRPr lang="en-US"/>
        </a:p>
      </dgm:t>
    </dgm:pt>
    <dgm:pt modelId="{9B61EFF7-8A78-4FB1-9B34-0BFEDDFA0885}" type="sibTrans" cxnId="{BD0A86A1-4E2A-4656-BD4B-7C19D254B505}">
      <dgm:prSet/>
      <dgm:spPr/>
      <dgm:t>
        <a:bodyPr/>
        <a:lstStyle/>
        <a:p>
          <a:endParaRPr lang="en-US"/>
        </a:p>
      </dgm:t>
    </dgm:pt>
    <dgm:pt modelId="{FBE9843E-06EA-4F93-B8FA-3661803FEEDE}">
      <dgm:prSet/>
      <dgm:spPr/>
      <dgm:t>
        <a:bodyPr/>
        <a:lstStyle/>
        <a:p>
          <a:r>
            <a:rPr lang="en-CA" dirty="0"/>
            <a:t>Am I stagnant?</a:t>
          </a:r>
          <a:endParaRPr lang="en-US" dirty="0"/>
        </a:p>
      </dgm:t>
    </dgm:pt>
    <dgm:pt modelId="{788C5E93-D52F-42E0-8A25-76B29E209BBE}" type="parTrans" cxnId="{8F3CBB87-D0EB-4690-9639-A97AADA416AF}">
      <dgm:prSet/>
      <dgm:spPr/>
      <dgm:t>
        <a:bodyPr/>
        <a:lstStyle/>
        <a:p>
          <a:endParaRPr lang="en-US"/>
        </a:p>
      </dgm:t>
    </dgm:pt>
    <dgm:pt modelId="{7A367E6B-D81D-4478-84EA-69DD7A860F45}" type="sibTrans" cxnId="{8F3CBB87-D0EB-4690-9639-A97AADA416AF}">
      <dgm:prSet/>
      <dgm:spPr/>
      <dgm:t>
        <a:bodyPr/>
        <a:lstStyle/>
        <a:p>
          <a:endParaRPr lang="en-US"/>
        </a:p>
      </dgm:t>
    </dgm:pt>
    <dgm:pt modelId="{283A338C-D542-4384-937A-BB1F5255F207}">
      <dgm:prSet/>
      <dgm:spPr/>
      <dgm:t>
        <a:bodyPr/>
        <a:lstStyle/>
        <a:p>
          <a:r>
            <a:rPr lang="en-CA" dirty="0"/>
            <a:t>Am I drifting?</a:t>
          </a:r>
          <a:endParaRPr lang="en-US" dirty="0"/>
        </a:p>
      </dgm:t>
    </dgm:pt>
    <dgm:pt modelId="{B0292615-58B5-488E-B9E4-5BBAC3E6B443}" type="parTrans" cxnId="{89AE718B-AAB5-405C-8C49-873C1771A30D}">
      <dgm:prSet/>
      <dgm:spPr/>
      <dgm:t>
        <a:bodyPr/>
        <a:lstStyle/>
        <a:p>
          <a:endParaRPr lang="en-US"/>
        </a:p>
      </dgm:t>
    </dgm:pt>
    <dgm:pt modelId="{C13CB4F3-C38A-4F74-92AF-37BD2D2CAEF3}" type="sibTrans" cxnId="{89AE718B-AAB5-405C-8C49-873C1771A30D}">
      <dgm:prSet/>
      <dgm:spPr/>
      <dgm:t>
        <a:bodyPr/>
        <a:lstStyle/>
        <a:p>
          <a:endParaRPr lang="en-US"/>
        </a:p>
      </dgm:t>
    </dgm:pt>
    <dgm:pt modelId="{7C8F3E9F-4B8C-4617-AF25-24BD0DAF3ED2}">
      <dgm:prSet/>
      <dgm:spPr/>
      <dgm:t>
        <a:bodyPr/>
        <a:lstStyle/>
        <a:p>
          <a:r>
            <a:rPr lang="en-CA" dirty="0"/>
            <a:t>Awareness is the first step toward transformation.</a:t>
          </a:r>
          <a:endParaRPr lang="en-US" dirty="0"/>
        </a:p>
      </dgm:t>
    </dgm:pt>
    <dgm:pt modelId="{DEE39F76-4373-4103-B44C-A9047808A50B}" type="parTrans" cxnId="{7844D0DC-24F6-4BF1-B922-4C82E5E515E5}">
      <dgm:prSet/>
      <dgm:spPr/>
      <dgm:t>
        <a:bodyPr/>
        <a:lstStyle/>
        <a:p>
          <a:endParaRPr lang="en-US"/>
        </a:p>
      </dgm:t>
    </dgm:pt>
    <dgm:pt modelId="{20D8AC81-62CA-465D-98F6-D63B53F5B8AC}" type="sibTrans" cxnId="{7844D0DC-24F6-4BF1-B922-4C82E5E515E5}">
      <dgm:prSet/>
      <dgm:spPr/>
      <dgm:t>
        <a:bodyPr/>
        <a:lstStyle/>
        <a:p>
          <a:endParaRPr lang="en-US"/>
        </a:p>
      </dgm:t>
    </dgm:pt>
    <dgm:pt modelId="{EA71654F-DBF3-0F48-A8CB-56F99AFC48C2}" type="pres">
      <dgm:prSet presAssocID="{CE049734-51FF-40CB-9160-9D4AA05C5D85}" presName="vert0" presStyleCnt="0">
        <dgm:presLayoutVars>
          <dgm:dir/>
          <dgm:animOne val="branch"/>
          <dgm:animLvl val="lvl"/>
        </dgm:presLayoutVars>
      </dgm:prSet>
      <dgm:spPr/>
    </dgm:pt>
    <dgm:pt modelId="{2C31E19B-48DE-304C-9EF2-C381069A1E3D}" type="pres">
      <dgm:prSet presAssocID="{A5B7C538-3A66-4A8F-8EAA-BAC67408E0F5}" presName="thickLine" presStyleLbl="alignNode1" presStyleIdx="0" presStyleCnt="7"/>
      <dgm:spPr/>
    </dgm:pt>
    <dgm:pt modelId="{A0262262-7681-6440-9436-3EA6644C4D67}" type="pres">
      <dgm:prSet presAssocID="{A5B7C538-3A66-4A8F-8EAA-BAC67408E0F5}" presName="horz1" presStyleCnt="0"/>
      <dgm:spPr/>
    </dgm:pt>
    <dgm:pt modelId="{ECF5914D-BB78-7047-BB20-860BB773438C}" type="pres">
      <dgm:prSet presAssocID="{A5B7C538-3A66-4A8F-8EAA-BAC67408E0F5}" presName="tx1" presStyleLbl="revTx" presStyleIdx="0" presStyleCnt="7"/>
      <dgm:spPr/>
    </dgm:pt>
    <dgm:pt modelId="{3469AB8E-B44E-124D-9E59-2A02971D2A18}" type="pres">
      <dgm:prSet presAssocID="{A5B7C538-3A66-4A8F-8EAA-BAC67408E0F5}" presName="vert1" presStyleCnt="0"/>
      <dgm:spPr/>
    </dgm:pt>
    <dgm:pt modelId="{4BE3A770-080C-D249-9C92-9D4BD8871637}" type="pres">
      <dgm:prSet presAssocID="{5C400B6F-F18A-4BDC-A80F-07BD831FF1B2}" presName="thickLine" presStyleLbl="alignNode1" presStyleIdx="1" presStyleCnt="7"/>
      <dgm:spPr/>
    </dgm:pt>
    <dgm:pt modelId="{C6675EDD-9E5D-8041-AA72-405F2DB48797}" type="pres">
      <dgm:prSet presAssocID="{5C400B6F-F18A-4BDC-A80F-07BD831FF1B2}" presName="horz1" presStyleCnt="0"/>
      <dgm:spPr/>
    </dgm:pt>
    <dgm:pt modelId="{998D1119-448B-4748-A13B-596DEBB3A134}" type="pres">
      <dgm:prSet presAssocID="{5C400B6F-F18A-4BDC-A80F-07BD831FF1B2}" presName="tx1" presStyleLbl="revTx" presStyleIdx="1" presStyleCnt="7"/>
      <dgm:spPr/>
    </dgm:pt>
    <dgm:pt modelId="{FDC50C5D-065E-5945-B388-2E29C0509096}" type="pres">
      <dgm:prSet presAssocID="{5C400B6F-F18A-4BDC-A80F-07BD831FF1B2}" presName="vert1" presStyleCnt="0"/>
      <dgm:spPr/>
    </dgm:pt>
    <dgm:pt modelId="{0945CBD5-724A-E74C-B1C7-84D90B97298D}" type="pres">
      <dgm:prSet presAssocID="{F1216095-7A33-4F92-9A1A-967383BE407E}" presName="thickLine" presStyleLbl="alignNode1" presStyleIdx="2" presStyleCnt="7"/>
      <dgm:spPr/>
    </dgm:pt>
    <dgm:pt modelId="{62DEE2DD-1486-264F-B9E4-F07EF302D5D4}" type="pres">
      <dgm:prSet presAssocID="{F1216095-7A33-4F92-9A1A-967383BE407E}" presName="horz1" presStyleCnt="0"/>
      <dgm:spPr/>
    </dgm:pt>
    <dgm:pt modelId="{7A9717DA-2B1E-994F-A296-79AAF3A6593F}" type="pres">
      <dgm:prSet presAssocID="{F1216095-7A33-4F92-9A1A-967383BE407E}" presName="tx1" presStyleLbl="revTx" presStyleIdx="2" presStyleCnt="7"/>
      <dgm:spPr/>
    </dgm:pt>
    <dgm:pt modelId="{3AF08334-A6CC-4B43-972E-4283A7B72084}" type="pres">
      <dgm:prSet presAssocID="{F1216095-7A33-4F92-9A1A-967383BE407E}" presName="vert1" presStyleCnt="0"/>
      <dgm:spPr/>
    </dgm:pt>
    <dgm:pt modelId="{5357DCF2-055F-654A-8024-1EEDACE8CC97}" type="pres">
      <dgm:prSet presAssocID="{48CEE328-0431-4143-80E5-51E8BDCFF109}" presName="thickLine" presStyleLbl="alignNode1" presStyleIdx="3" presStyleCnt="7"/>
      <dgm:spPr/>
    </dgm:pt>
    <dgm:pt modelId="{A8CD38C5-45B4-BA4D-9DDB-232401D1B1AF}" type="pres">
      <dgm:prSet presAssocID="{48CEE328-0431-4143-80E5-51E8BDCFF109}" presName="horz1" presStyleCnt="0"/>
      <dgm:spPr/>
    </dgm:pt>
    <dgm:pt modelId="{FC2D7F8E-F31B-1348-A747-05F584D9BE9C}" type="pres">
      <dgm:prSet presAssocID="{48CEE328-0431-4143-80E5-51E8BDCFF109}" presName="tx1" presStyleLbl="revTx" presStyleIdx="3" presStyleCnt="7"/>
      <dgm:spPr/>
    </dgm:pt>
    <dgm:pt modelId="{9D16138A-9BE5-514D-AF3D-58B3A34CE2D7}" type="pres">
      <dgm:prSet presAssocID="{48CEE328-0431-4143-80E5-51E8BDCFF109}" presName="vert1" presStyleCnt="0"/>
      <dgm:spPr/>
    </dgm:pt>
    <dgm:pt modelId="{E34EC383-8428-BF40-BED7-8D281A072A9E}" type="pres">
      <dgm:prSet presAssocID="{FBE9843E-06EA-4F93-B8FA-3661803FEEDE}" presName="thickLine" presStyleLbl="alignNode1" presStyleIdx="4" presStyleCnt="7"/>
      <dgm:spPr/>
    </dgm:pt>
    <dgm:pt modelId="{604A777D-9664-5F4E-B121-2AAA345A1F72}" type="pres">
      <dgm:prSet presAssocID="{FBE9843E-06EA-4F93-B8FA-3661803FEEDE}" presName="horz1" presStyleCnt="0"/>
      <dgm:spPr/>
    </dgm:pt>
    <dgm:pt modelId="{B8A75CC7-4648-AA44-B781-3BA9F438CE01}" type="pres">
      <dgm:prSet presAssocID="{FBE9843E-06EA-4F93-B8FA-3661803FEEDE}" presName="tx1" presStyleLbl="revTx" presStyleIdx="4" presStyleCnt="7"/>
      <dgm:spPr/>
    </dgm:pt>
    <dgm:pt modelId="{5BC7DE55-707A-384E-9C19-36E4A64F83FC}" type="pres">
      <dgm:prSet presAssocID="{FBE9843E-06EA-4F93-B8FA-3661803FEEDE}" presName="vert1" presStyleCnt="0"/>
      <dgm:spPr/>
    </dgm:pt>
    <dgm:pt modelId="{793FDA53-B281-A344-83D8-8EF24E8C8162}" type="pres">
      <dgm:prSet presAssocID="{283A338C-D542-4384-937A-BB1F5255F207}" presName="thickLine" presStyleLbl="alignNode1" presStyleIdx="5" presStyleCnt="7"/>
      <dgm:spPr/>
    </dgm:pt>
    <dgm:pt modelId="{7764DC02-E425-1343-A9A5-01E107EAC415}" type="pres">
      <dgm:prSet presAssocID="{283A338C-D542-4384-937A-BB1F5255F207}" presName="horz1" presStyleCnt="0"/>
      <dgm:spPr/>
    </dgm:pt>
    <dgm:pt modelId="{F3E61178-D564-B34C-95A4-79F0F2A7EA95}" type="pres">
      <dgm:prSet presAssocID="{283A338C-D542-4384-937A-BB1F5255F207}" presName="tx1" presStyleLbl="revTx" presStyleIdx="5" presStyleCnt="7"/>
      <dgm:spPr/>
    </dgm:pt>
    <dgm:pt modelId="{7B1025A4-567F-CD48-9429-E267773631E8}" type="pres">
      <dgm:prSet presAssocID="{283A338C-D542-4384-937A-BB1F5255F207}" presName="vert1" presStyleCnt="0"/>
      <dgm:spPr/>
    </dgm:pt>
    <dgm:pt modelId="{784A3C30-C772-A54F-B0C0-18D494814A7E}" type="pres">
      <dgm:prSet presAssocID="{7C8F3E9F-4B8C-4617-AF25-24BD0DAF3ED2}" presName="thickLine" presStyleLbl="alignNode1" presStyleIdx="6" presStyleCnt="7"/>
      <dgm:spPr/>
    </dgm:pt>
    <dgm:pt modelId="{A3C34739-A785-1C46-9259-5684951B8C1F}" type="pres">
      <dgm:prSet presAssocID="{7C8F3E9F-4B8C-4617-AF25-24BD0DAF3ED2}" presName="horz1" presStyleCnt="0"/>
      <dgm:spPr/>
    </dgm:pt>
    <dgm:pt modelId="{EEC2C750-B271-DD47-8EA3-8C9B9E57417D}" type="pres">
      <dgm:prSet presAssocID="{7C8F3E9F-4B8C-4617-AF25-24BD0DAF3ED2}" presName="tx1" presStyleLbl="revTx" presStyleIdx="6" presStyleCnt="7"/>
      <dgm:spPr/>
    </dgm:pt>
    <dgm:pt modelId="{8402FC92-AC51-554D-A3F2-694B44DD4A8B}" type="pres">
      <dgm:prSet presAssocID="{7C8F3E9F-4B8C-4617-AF25-24BD0DAF3ED2}" presName="vert1" presStyleCnt="0"/>
      <dgm:spPr/>
    </dgm:pt>
  </dgm:ptLst>
  <dgm:cxnLst>
    <dgm:cxn modelId="{486DA63E-496F-8042-8F1E-2BE6AB0B865C}" type="presOf" srcId="{F1216095-7A33-4F92-9A1A-967383BE407E}" destId="{7A9717DA-2B1E-994F-A296-79AAF3A6593F}" srcOrd="0" destOrd="0" presId="urn:microsoft.com/office/officeart/2008/layout/LinedList"/>
    <dgm:cxn modelId="{392AAB3E-48EE-404D-9ADD-3D95C8F9445E}" type="presOf" srcId="{FBE9843E-06EA-4F93-B8FA-3661803FEEDE}" destId="{B8A75CC7-4648-AA44-B781-3BA9F438CE01}" srcOrd="0" destOrd="0" presId="urn:microsoft.com/office/officeart/2008/layout/LinedList"/>
    <dgm:cxn modelId="{CD973042-3B03-0A49-8CDA-109B2F32B3D2}" type="presOf" srcId="{CE049734-51FF-40CB-9160-9D4AA05C5D85}" destId="{EA71654F-DBF3-0F48-A8CB-56F99AFC48C2}" srcOrd="0" destOrd="0" presId="urn:microsoft.com/office/officeart/2008/layout/LinedList"/>
    <dgm:cxn modelId="{7FC0C764-D098-A145-853B-3FB91B31F649}" type="presOf" srcId="{48CEE328-0431-4143-80E5-51E8BDCFF109}" destId="{FC2D7F8E-F31B-1348-A747-05F584D9BE9C}" srcOrd="0" destOrd="0" presId="urn:microsoft.com/office/officeart/2008/layout/LinedList"/>
    <dgm:cxn modelId="{116BD472-AC76-4971-ACC6-79DA6BC7DC1D}" srcId="{CE049734-51FF-40CB-9160-9D4AA05C5D85}" destId="{A5B7C538-3A66-4A8F-8EAA-BAC67408E0F5}" srcOrd="0" destOrd="0" parTransId="{C76DA4AA-B4CF-4D44-A68F-D2CD6D4A041E}" sibTransId="{FA70AD72-5B28-44CD-BAC4-F07700E708E3}"/>
    <dgm:cxn modelId="{8F3CBB87-D0EB-4690-9639-A97AADA416AF}" srcId="{CE049734-51FF-40CB-9160-9D4AA05C5D85}" destId="{FBE9843E-06EA-4F93-B8FA-3661803FEEDE}" srcOrd="4" destOrd="0" parTransId="{788C5E93-D52F-42E0-8A25-76B29E209BBE}" sibTransId="{7A367E6B-D81D-4478-84EA-69DD7A860F45}"/>
    <dgm:cxn modelId="{89AE718B-AAB5-405C-8C49-873C1771A30D}" srcId="{CE049734-51FF-40CB-9160-9D4AA05C5D85}" destId="{283A338C-D542-4384-937A-BB1F5255F207}" srcOrd="5" destOrd="0" parTransId="{B0292615-58B5-488E-B9E4-5BBAC3E6B443}" sibTransId="{C13CB4F3-C38A-4F74-92AF-37BD2D2CAEF3}"/>
    <dgm:cxn modelId="{B2A07891-477F-1D48-8ED5-BA3EB0FCD468}" type="presOf" srcId="{283A338C-D542-4384-937A-BB1F5255F207}" destId="{F3E61178-D564-B34C-95A4-79F0F2A7EA95}" srcOrd="0" destOrd="0" presId="urn:microsoft.com/office/officeart/2008/layout/LinedList"/>
    <dgm:cxn modelId="{BD0A86A1-4E2A-4656-BD4B-7C19D254B505}" srcId="{CE049734-51FF-40CB-9160-9D4AA05C5D85}" destId="{48CEE328-0431-4143-80E5-51E8BDCFF109}" srcOrd="3" destOrd="0" parTransId="{3D21F46A-ABDE-450D-ABED-7F1F64B696A6}" sibTransId="{9B61EFF7-8A78-4FB1-9B34-0BFEDDFA0885}"/>
    <dgm:cxn modelId="{8BC703B6-771A-C843-98DE-F8423CC8F252}" type="presOf" srcId="{5C400B6F-F18A-4BDC-A80F-07BD831FF1B2}" destId="{998D1119-448B-4748-A13B-596DEBB3A134}" srcOrd="0" destOrd="0" presId="urn:microsoft.com/office/officeart/2008/layout/LinedList"/>
    <dgm:cxn modelId="{466F88CF-6027-CA4A-B26E-69AC733E5680}" type="presOf" srcId="{A5B7C538-3A66-4A8F-8EAA-BAC67408E0F5}" destId="{ECF5914D-BB78-7047-BB20-860BB773438C}" srcOrd="0" destOrd="0" presId="urn:microsoft.com/office/officeart/2008/layout/LinedList"/>
    <dgm:cxn modelId="{7844D0DC-24F6-4BF1-B922-4C82E5E515E5}" srcId="{CE049734-51FF-40CB-9160-9D4AA05C5D85}" destId="{7C8F3E9F-4B8C-4617-AF25-24BD0DAF3ED2}" srcOrd="6" destOrd="0" parTransId="{DEE39F76-4373-4103-B44C-A9047808A50B}" sibTransId="{20D8AC81-62CA-465D-98F6-D63B53F5B8AC}"/>
    <dgm:cxn modelId="{104749E1-B329-43C7-9255-D3D2C1C5B69C}" srcId="{CE049734-51FF-40CB-9160-9D4AA05C5D85}" destId="{F1216095-7A33-4F92-9A1A-967383BE407E}" srcOrd="2" destOrd="0" parTransId="{784C8531-19B1-49EE-A0F7-C5201F557A5B}" sibTransId="{CC1D4FCB-19D3-4706-A565-51EF70C9916B}"/>
    <dgm:cxn modelId="{E73491F2-3560-4C4D-82C8-36A65C7301B2}" type="presOf" srcId="{7C8F3E9F-4B8C-4617-AF25-24BD0DAF3ED2}" destId="{EEC2C750-B271-DD47-8EA3-8C9B9E57417D}" srcOrd="0" destOrd="0" presId="urn:microsoft.com/office/officeart/2008/layout/LinedList"/>
    <dgm:cxn modelId="{9FF4ECF2-176A-4B5A-B1A6-9C4AB554DB40}" srcId="{CE049734-51FF-40CB-9160-9D4AA05C5D85}" destId="{5C400B6F-F18A-4BDC-A80F-07BD831FF1B2}" srcOrd="1" destOrd="0" parTransId="{70F191DA-D7C0-4787-8D89-AC3A41EDE191}" sibTransId="{A1277D2F-C902-40A0-872B-EF3BFEC513D9}"/>
    <dgm:cxn modelId="{0E7BE4C8-29DF-3643-B186-AB0B0DFC67F7}" type="presParOf" srcId="{EA71654F-DBF3-0F48-A8CB-56F99AFC48C2}" destId="{2C31E19B-48DE-304C-9EF2-C381069A1E3D}" srcOrd="0" destOrd="0" presId="urn:microsoft.com/office/officeart/2008/layout/LinedList"/>
    <dgm:cxn modelId="{F1F6F759-BA7E-8F4D-81D9-62103FA7CDA1}" type="presParOf" srcId="{EA71654F-DBF3-0F48-A8CB-56F99AFC48C2}" destId="{A0262262-7681-6440-9436-3EA6644C4D67}" srcOrd="1" destOrd="0" presId="urn:microsoft.com/office/officeart/2008/layout/LinedList"/>
    <dgm:cxn modelId="{84EAE778-36E0-B44E-9FB2-0BECA5F639D8}" type="presParOf" srcId="{A0262262-7681-6440-9436-3EA6644C4D67}" destId="{ECF5914D-BB78-7047-BB20-860BB773438C}" srcOrd="0" destOrd="0" presId="urn:microsoft.com/office/officeart/2008/layout/LinedList"/>
    <dgm:cxn modelId="{22CCA1EC-03BF-9245-A9B1-A8023F65386D}" type="presParOf" srcId="{A0262262-7681-6440-9436-3EA6644C4D67}" destId="{3469AB8E-B44E-124D-9E59-2A02971D2A18}" srcOrd="1" destOrd="0" presId="urn:microsoft.com/office/officeart/2008/layout/LinedList"/>
    <dgm:cxn modelId="{996D0CAC-51C0-CB48-95A4-F1FB41C62F1A}" type="presParOf" srcId="{EA71654F-DBF3-0F48-A8CB-56F99AFC48C2}" destId="{4BE3A770-080C-D249-9C92-9D4BD8871637}" srcOrd="2" destOrd="0" presId="urn:microsoft.com/office/officeart/2008/layout/LinedList"/>
    <dgm:cxn modelId="{0FE3BC5B-84E2-5B43-A661-4B57881FF03D}" type="presParOf" srcId="{EA71654F-DBF3-0F48-A8CB-56F99AFC48C2}" destId="{C6675EDD-9E5D-8041-AA72-405F2DB48797}" srcOrd="3" destOrd="0" presId="urn:microsoft.com/office/officeart/2008/layout/LinedList"/>
    <dgm:cxn modelId="{21819A91-CE04-3840-9D44-B9062967CB0B}" type="presParOf" srcId="{C6675EDD-9E5D-8041-AA72-405F2DB48797}" destId="{998D1119-448B-4748-A13B-596DEBB3A134}" srcOrd="0" destOrd="0" presId="urn:microsoft.com/office/officeart/2008/layout/LinedList"/>
    <dgm:cxn modelId="{36C4BBF5-1321-1040-87B4-C43129CABAED}" type="presParOf" srcId="{C6675EDD-9E5D-8041-AA72-405F2DB48797}" destId="{FDC50C5D-065E-5945-B388-2E29C0509096}" srcOrd="1" destOrd="0" presId="urn:microsoft.com/office/officeart/2008/layout/LinedList"/>
    <dgm:cxn modelId="{58A9B7C0-C330-E843-846D-E79A43A56106}" type="presParOf" srcId="{EA71654F-DBF3-0F48-A8CB-56F99AFC48C2}" destId="{0945CBD5-724A-E74C-B1C7-84D90B97298D}" srcOrd="4" destOrd="0" presId="urn:microsoft.com/office/officeart/2008/layout/LinedList"/>
    <dgm:cxn modelId="{FB349BD7-A50A-7A46-8858-6D08FC3777D4}" type="presParOf" srcId="{EA71654F-DBF3-0F48-A8CB-56F99AFC48C2}" destId="{62DEE2DD-1486-264F-B9E4-F07EF302D5D4}" srcOrd="5" destOrd="0" presId="urn:microsoft.com/office/officeart/2008/layout/LinedList"/>
    <dgm:cxn modelId="{07D47941-8529-BB47-95F2-B3E4A7760830}" type="presParOf" srcId="{62DEE2DD-1486-264F-B9E4-F07EF302D5D4}" destId="{7A9717DA-2B1E-994F-A296-79AAF3A6593F}" srcOrd="0" destOrd="0" presId="urn:microsoft.com/office/officeart/2008/layout/LinedList"/>
    <dgm:cxn modelId="{27F46247-1220-0148-ADAE-A75643A0FE04}" type="presParOf" srcId="{62DEE2DD-1486-264F-B9E4-F07EF302D5D4}" destId="{3AF08334-A6CC-4B43-972E-4283A7B72084}" srcOrd="1" destOrd="0" presId="urn:microsoft.com/office/officeart/2008/layout/LinedList"/>
    <dgm:cxn modelId="{132B779C-CB30-0A49-94B8-1E796C29A0D8}" type="presParOf" srcId="{EA71654F-DBF3-0F48-A8CB-56F99AFC48C2}" destId="{5357DCF2-055F-654A-8024-1EEDACE8CC97}" srcOrd="6" destOrd="0" presId="urn:microsoft.com/office/officeart/2008/layout/LinedList"/>
    <dgm:cxn modelId="{B6F8010B-33E8-9943-AE7F-B0529D90F5F0}" type="presParOf" srcId="{EA71654F-DBF3-0F48-A8CB-56F99AFC48C2}" destId="{A8CD38C5-45B4-BA4D-9DDB-232401D1B1AF}" srcOrd="7" destOrd="0" presId="urn:microsoft.com/office/officeart/2008/layout/LinedList"/>
    <dgm:cxn modelId="{DB0F1F4E-6F9F-F64B-A434-E5FF8C04A243}" type="presParOf" srcId="{A8CD38C5-45B4-BA4D-9DDB-232401D1B1AF}" destId="{FC2D7F8E-F31B-1348-A747-05F584D9BE9C}" srcOrd="0" destOrd="0" presId="urn:microsoft.com/office/officeart/2008/layout/LinedList"/>
    <dgm:cxn modelId="{D3748231-2AA9-874E-AC58-499214FC2E7C}" type="presParOf" srcId="{A8CD38C5-45B4-BA4D-9DDB-232401D1B1AF}" destId="{9D16138A-9BE5-514D-AF3D-58B3A34CE2D7}" srcOrd="1" destOrd="0" presId="urn:microsoft.com/office/officeart/2008/layout/LinedList"/>
    <dgm:cxn modelId="{C766E3A1-2106-F74F-A279-8109A669F016}" type="presParOf" srcId="{EA71654F-DBF3-0F48-A8CB-56F99AFC48C2}" destId="{E34EC383-8428-BF40-BED7-8D281A072A9E}" srcOrd="8" destOrd="0" presId="urn:microsoft.com/office/officeart/2008/layout/LinedList"/>
    <dgm:cxn modelId="{C99A524B-EE7B-C14B-91EF-A337029527FC}" type="presParOf" srcId="{EA71654F-DBF3-0F48-A8CB-56F99AFC48C2}" destId="{604A777D-9664-5F4E-B121-2AAA345A1F72}" srcOrd="9" destOrd="0" presId="urn:microsoft.com/office/officeart/2008/layout/LinedList"/>
    <dgm:cxn modelId="{A1588A3B-F431-DB47-A2E7-538873E932B2}" type="presParOf" srcId="{604A777D-9664-5F4E-B121-2AAA345A1F72}" destId="{B8A75CC7-4648-AA44-B781-3BA9F438CE01}" srcOrd="0" destOrd="0" presId="urn:microsoft.com/office/officeart/2008/layout/LinedList"/>
    <dgm:cxn modelId="{C96D5332-82C2-5B40-9130-29B3CFB73239}" type="presParOf" srcId="{604A777D-9664-5F4E-B121-2AAA345A1F72}" destId="{5BC7DE55-707A-384E-9C19-36E4A64F83FC}" srcOrd="1" destOrd="0" presId="urn:microsoft.com/office/officeart/2008/layout/LinedList"/>
    <dgm:cxn modelId="{4A16EAB2-0602-4C42-ADD7-C803C46C573F}" type="presParOf" srcId="{EA71654F-DBF3-0F48-A8CB-56F99AFC48C2}" destId="{793FDA53-B281-A344-83D8-8EF24E8C8162}" srcOrd="10" destOrd="0" presId="urn:microsoft.com/office/officeart/2008/layout/LinedList"/>
    <dgm:cxn modelId="{93B99D54-45B2-F643-A722-5CAB044A9BCE}" type="presParOf" srcId="{EA71654F-DBF3-0F48-A8CB-56F99AFC48C2}" destId="{7764DC02-E425-1343-A9A5-01E107EAC415}" srcOrd="11" destOrd="0" presId="urn:microsoft.com/office/officeart/2008/layout/LinedList"/>
    <dgm:cxn modelId="{F7123A24-EC21-0E4D-8CB5-EDF82782105C}" type="presParOf" srcId="{7764DC02-E425-1343-A9A5-01E107EAC415}" destId="{F3E61178-D564-B34C-95A4-79F0F2A7EA95}" srcOrd="0" destOrd="0" presId="urn:microsoft.com/office/officeart/2008/layout/LinedList"/>
    <dgm:cxn modelId="{57218C1A-4C3F-7341-8B32-4D757E6FC04C}" type="presParOf" srcId="{7764DC02-E425-1343-A9A5-01E107EAC415}" destId="{7B1025A4-567F-CD48-9429-E267773631E8}" srcOrd="1" destOrd="0" presId="urn:microsoft.com/office/officeart/2008/layout/LinedList"/>
    <dgm:cxn modelId="{85638E84-87BD-BE42-AA9D-8132390793B6}" type="presParOf" srcId="{EA71654F-DBF3-0F48-A8CB-56F99AFC48C2}" destId="{784A3C30-C772-A54F-B0C0-18D494814A7E}" srcOrd="12" destOrd="0" presId="urn:microsoft.com/office/officeart/2008/layout/LinedList"/>
    <dgm:cxn modelId="{5BCE36D2-0D2F-F443-B5C3-AD9B8400117D}" type="presParOf" srcId="{EA71654F-DBF3-0F48-A8CB-56F99AFC48C2}" destId="{A3C34739-A785-1C46-9259-5684951B8C1F}" srcOrd="13" destOrd="0" presId="urn:microsoft.com/office/officeart/2008/layout/LinedList"/>
    <dgm:cxn modelId="{C4D79010-7094-C04F-B72F-CFC20F4AFD4B}" type="presParOf" srcId="{A3C34739-A785-1C46-9259-5684951B8C1F}" destId="{EEC2C750-B271-DD47-8EA3-8C9B9E57417D}" srcOrd="0" destOrd="0" presId="urn:microsoft.com/office/officeart/2008/layout/LinedList"/>
    <dgm:cxn modelId="{F903543E-09DE-244F-A390-254472E71A52}" type="presParOf" srcId="{A3C34739-A785-1C46-9259-5684951B8C1F}" destId="{8402FC92-AC51-554D-A3F2-694B44DD4A8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4B63C62-3772-47A8-8DEB-59B872D1512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3D7DE73-6301-4F62-99F7-E3551F8DEDBE}">
      <dgm:prSet/>
      <dgm:spPr/>
      <dgm:t>
        <a:bodyPr/>
        <a:lstStyle/>
        <a:p>
          <a:r>
            <a:rPr lang="en-US" dirty="0"/>
            <a:t>It reminds us of who we are and whose we are:</a:t>
          </a:r>
        </a:p>
      </dgm:t>
    </dgm:pt>
    <dgm:pt modelId="{38BFD333-6F33-4CBF-8A3D-683DE8940A40}" type="parTrans" cxnId="{F7B8BBC3-4055-4B2E-8CC9-AE824D731493}">
      <dgm:prSet/>
      <dgm:spPr/>
      <dgm:t>
        <a:bodyPr/>
        <a:lstStyle/>
        <a:p>
          <a:endParaRPr lang="en-US"/>
        </a:p>
      </dgm:t>
    </dgm:pt>
    <dgm:pt modelId="{B4509E73-11F2-427D-B427-CCD5209A209B}" type="sibTrans" cxnId="{F7B8BBC3-4055-4B2E-8CC9-AE824D731493}">
      <dgm:prSet/>
      <dgm:spPr/>
      <dgm:t>
        <a:bodyPr/>
        <a:lstStyle/>
        <a:p>
          <a:endParaRPr lang="en-US"/>
        </a:p>
      </dgm:t>
    </dgm:pt>
    <dgm:pt modelId="{99A344D0-00C6-4B9F-9792-13238E068B02}">
      <dgm:prSet/>
      <dgm:spPr/>
      <dgm:t>
        <a:bodyPr/>
        <a:lstStyle/>
        <a:p>
          <a:r>
            <a:rPr lang="en-US" dirty="0"/>
            <a:t>Sons and daughters of the King</a:t>
          </a:r>
        </a:p>
      </dgm:t>
    </dgm:pt>
    <dgm:pt modelId="{2771990D-BC33-452E-A8DA-16706F1C699B}" type="parTrans" cxnId="{A843BDC4-12A5-4D5E-90C9-83C2FF3CEB9B}">
      <dgm:prSet/>
      <dgm:spPr/>
      <dgm:t>
        <a:bodyPr/>
        <a:lstStyle/>
        <a:p>
          <a:endParaRPr lang="en-US"/>
        </a:p>
      </dgm:t>
    </dgm:pt>
    <dgm:pt modelId="{A4AAE4E6-0942-4D22-B4C2-16207AC07AE5}" type="sibTrans" cxnId="{A843BDC4-12A5-4D5E-90C9-83C2FF3CEB9B}">
      <dgm:prSet/>
      <dgm:spPr/>
      <dgm:t>
        <a:bodyPr/>
        <a:lstStyle/>
        <a:p>
          <a:endParaRPr lang="en-US"/>
        </a:p>
      </dgm:t>
    </dgm:pt>
    <dgm:pt modelId="{90C797BD-9A73-4EC9-8C2B-3E8C3A3CB667}">
      <dgm:prSet/>
      <dgm:spPr/>
      <dgm:t>
        <a:bodyPr/>
        <a:lstStyle/>
        <a:p>
          <a:r>
            <a:rPr lang="en-US" dirty="0"/>
            <a:t>We belong to Jesus</a:t>
          </a:r>
        </a:p>
      </dgm:t>
    </dgm:pt>
    <dgm:pt modelId="{8876079A-8B0A-4A39-BF4B-FB8F2134DECC}" type="parTrans" cxnId="{7EA47D50-F0BE-4F15-A4F2-F4D06DFA8249}">
      <dgm:prSet/>
      <dgm:spPr/>
      <dgm:t>
        <a:bodyPr/>
        <a:lstStyle/>
        <a:p>
          <a:endParaRPr lang="en-US"/>
        </a:p>
      </dgm:t>
    </dgm:pt>
    <dgm:pt modelId="{C482ED87-501C-4070-830A-69053C878DAB}" type="sibTrans" cxnId="{7EA47D50-F0BE-4F15-A4F2-F4D06DFA8249}">
      <dgm:prSet/>
      <dgm:spPr/>
      <dgm:t>
        <a:bodyPr/>
        <a:lstStyle/>
        <a:p>
          <a:endParaRPr lang="en-US"/>
        </a:p>
      </dgm:t>
    </dgm:pt>
    <dgm:pt modelId="{201BAE0D-2B6F-48E4-9249-8CFC28014EF4}">
      <dgm:prSet/>
      <dgm:spPr/>
      <dgm:t>
        <a:bodyPr/>
        <a:lstStyle/>
        <a:p>
          <a:r>
            <a:rPr lang="en-US" dirty="0"/>
            <a:t>Thus, we are assured that we can face the day because we have had an audience with the King.</a:t>
          </a:r>
        </a:p>
      </dgm:t>
    </dgm:pt>
    <dgm:pt modelId="{0FABA97D-67C9-499B-A002-CF1D5FEACA3A}" type="parTrans" cxnId="{AC646928-4A68-43AC-AEFA-6844DD789F94}">
      <dgm:prSet/>
      <dgm:spPr/>
      <dgm:t>
        <a:bodyPr/>
        <a:lstStyle/>
        <a:p>
          <a:endParaRPr lang="en-US"/>
        </a:p>
      </dgm:t>
    </dgm:pt>
    <dgm:pt modelId="{A42989C7-A7CB-4554-965C-A767F3762494}" type="sibTrans" cxnId="{AC646928-4A68-43AC-AEFA-6844DD789F94}">
      <dgm:prSet/>
      <dgm:spPr/>
      <dgm:t>
        <a:bodyPr/>
        <a:lstStyle/>
        <a:p>
          <a:endParaRPr lang="en-US"/>
        </a:p>
      </dgm:t>
    </dgm:pt>
    <dgm:pt modelId="{3EAF458C-578D-4A44-91C4-5EB2EFD0FA7B}" type="pres">
      <dgm:prSet presAssocID="{F4B63C62-3772-47A8-8DEB-59B872D1512D}" presName="linear" presStyleCnt="0">
        <dgm:presLayoutVars>
          <dgm:animLvl val="lvl"/>
          <dgm:resizeHandles val="exact"/>
        </dgm:presLayoutVars>
      </dgm:prSet>
      <dgm:spPr/>
    </dgm:pt>
    <dgm:pt modelId="{2F670E6B-FBD3-6B4F-8B44-744C94B3AF1A}" type="pres">
      <dgm:prSet presAssocID="{83D7DE73-6301-4F62-99F7-E3551F8DEDBE}" presName="parentText" presStyleLbl="node1" presStyleIdx="0" presStyleCnt="1">
        <dgm:presLayoutVars>
          <dgm:chMax val="0"/>
          <dgm:bulletEnabled val="1"/>
        </dgm:presLayoutVars>
      </dgm:prSet>
      <dgm:spPr/>
    </dgm:pt>
    <dgm:pt modelId="{DCBDF5EB-A9AE-854B-A37D-848B8403B28E}" type="pres">
      <dgm:prSet presAssocID="{83D7DE73-6301-4F62-99F7-E3551F8DEDBE}" presName="childText" presStyleLbl="revTx" presStyleIdx="0" presStyleCnt="1">
        <dgm:presLayoutVars>
          <dgm:bulletEnabled val="1"/>
        </dgm:presLayoutVars>
      </dgm:prSet>
      <dgm:spPr/>
    </dgm:pt>
  </dgm:ptLst>
  <dgm:cxnLst>
    <dgm:cxn modelId="{AC646928-4A68-43AC-AEFA-6844DD789F94}" srcId="{83D7DE73-6301-4F62-99F7-E3551F8DEDBE}" destId="{201BAE0D-2B6F-48E4-9249-8CFC28014EF4}" srcOrd="2" destOrd="0" parTransId="{0FABA97D-67C9-499B-A002-CF1D5FEACA3A}" sibTransId="{A42989C7-A7CB-4554-965C-A767F3762494}"/>
    <dgm:cxn modelId="{8DB6C143-59CF-C243-A923-A6F1E7F14BAB}" type="presOf" srcId="{83D7DE73-6301-4F62-99F7-E3551F8DEDBE}" destId="{2F670E6B-FBD3-6B4F-8B44-744C94B3AF1A}" srcOrd="0" destOrd="0" presId="urn:microsoft.com/office/officeart/2005/8/layout/vList2"/>
    <dgm:cxn modelId="{7EA47D50-F0BE-4F15-A4F2-F4D06DFA8249}" srcId="{83D7DE73-6301-4F62-99F7-E3551F8DEDBE}" destId="{90C797BD-9A73-4EC9-8C2B-3E8C3A3CB667}" srcOrd="1" destOrd="0" parTransId="{8876079A-8B0A-4A39-BF4B-FB8F2134DECC}" sibTransId="{C482ED87-501C-4070-830A-69053C878DAB}"/>
    <dgm:cxn modelId="{989D83A6-719C-FF4F-909F-7E739D3E721D}" type="presOf" srcId="{90C797BD-9A73-4EC9-8C2B-3E8C3A3CB667}" destId="{DCBDF5EB-A9AE-854B-A37D-848B8403B28E}" srcOrd="0" destOrd="1" presId="urn:microsoft.com/office/officeart/2005/8/layout/vList2"/>
    <dgm:cxn modelId="{F7B8BBC3-4055-4B2E-8CC9-AE824D731493}" srcId="{F4B63C62-3772-47A8-8DEB-59B872D1512D}" destId="{83D7DE73-6301-4F62-99F7-E3551F8DEDBE}" srcOrd="0" destOrd="0" parTransId="{38BFD333-6F33-4CBF-8A3D-683DE8940A40}" sibTransId="{B4509E73-11F2-427D-B427-CCD5209A209B}"/>
    <dgm:cxn modelId="{A843BDC4-12A5-4D5E-90C9-83C2FF3CEB9B}" srcId="{83D7DE73-6301-4F62-99F7-E3551F8DEDBE}" destId="{99A344D0-00C6-4B9F-9792-13238E068B02}" srcOrd="0" destOrd="0" parTransId="{2771990D-BC33-452E-A8DA-16706F1C699B}" sibTransId="{A4AAE4E6-0942-4D22-B4C2-16207AC07AE5}"/>
    <dgm:cxn modelId="{0CE6BCC8-17A1-1E4B-864A-7EBC6155D8DD}" type="presOf" srcId="{201BAE0D-2B6F-48E4-9249-8CFC28014EF4}" destId="{DCBDF5EB-A9AE-854B-A37D-848B8403B28E}" srcOrd="0" destOrd="2" presId="urn:microsoft.com/office/officeart/2005/8/layout/vList2"/>
    <dgm:cxn modelId="{E23B66DC-0861-034C-BE9F-3185B11EA324}" type="presOf" srcId="{99A344D0-00C6-4B9F-9792-13238E068B02}" destId="{DCBDF5EB-A9AE-854B-A37D-848B8403B28E}" srcOrd="0" destOrd="0" presId="urn:microsoft.com/office/officeart/2005/8/layout/vList2"/>
    <dgm:cxn modelId="{334BB5F5-DFC4-5849-9692-E350BA304040}" type="presOf" srcId="{F4B63C62-3772-47A8-8DEB-59B872D1512D}" destId="{3EAF458C-578D-4A44-91C4-5EB2EFD0FA7B}" srcOrd="0" destOrd="0" presId="urn:microsoft.com/office/officeart/2005/8/layout/vList2"/>
    <dgm:cxn modelId="{B2642F0B-3539-BE43-A0C5-2E3C79154C27}" type="presParOf" srcId="{3EAF458C-578D-4A44-91C4-5EB2EFD0FA7B}" destId="{2F670E6B-FBD3-6B4F-8B44-744C94B3AF1A}" srcOrd="0" destOrd="0" presId="urn:microsoft.com/office/officeart/2005/8/layout/vList2"/>
    <dgm:cxn modelId="{7EBF2C1A-2FFB-A34C-BF06-6086E895B3FE}" type="presParOf" srcId="{3EAF458C-578D-4A44-91C4-5EB2EFD0FA7B}" destId="{DCBDF5EB-A9AE-854B-A37D-848B8403B28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D1FAB28-5E38-4530-A39C-397FEE0E70C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282B27BF-59C0-40C2-A1AF-5CACD7699BF3}">
      <dgm:prSet/>
      <dgm:spPr/>
      <dgm:t>
        <a:bodyPr/>
        <a:lstStyle/>
        <a:p>
          <a:r>
            <a:rPr lang="en-CA" dirty="0"/>
            <a:t>Living with a portable altar affects our daily choices. It affects:</a:t>
          </a:r>
          <a:endParaRPr lang="en-US" dirty="0"/>
        </a:p>
      </dgm:t>
    </dgm:pt>
    <dgm:pt modelId="{C4514190-511E-46CC-806E-57722A4B87F7}" type="parTrans" cxnId="{74A75039-A9B7-4611-B266-8B5DCBB0D1F3}">
      <dgm:prSet/>
      <dgm:spPr/>
      <dgm:t>
        <a:bodyPr/>
        <a:lstStyle/>
        <a:p>
          <a:endParaRPr lang="en-US"/>
        </a:p>
      </dgm:t>
    </dgm:pt>
    <dgm:pt modelId="{96CF59C3-2213-445A-B219-BC099AB99C86}" type="sibTrans" cxnId="{74A75039-A9B7-4611-B266-8B5DCBB0D1F3}">
      <dgm:prSet/>
      <dgm:spPr/>
      <dgm:t>
        <a:bodyPr/>
        <a:lstStyle/>
        <a:p>
          <a:endParaRPr lang="en-US"/>
        </a:p>
      </dgm:t>
    </dgm:pt>
    <dgm:pt modelId="{8DAD87DB-B53A-4AB5-A010-1D4B7593DAE0}">
      <dgm:prSet/>
      <dgm:spPr/>
      <dgm:t>
        <a:bodyPr/>
        <a:lstStyle/>
        <a:p>
          <a:r>
            <a:rPr lang="en-CA" dirty="0"/>
            <a:t>What we watch</a:t>
          </a:r>
          <a:endParaRPr lang="en-US" dirty="0"/>
        </a:p>
      </dgm:t>
    </dgm:pt>
    <dgm:pt modelId="{994F92C0-6925-4D5B-87F0-5018188B9326}" type="parTrans" cxnId="{1E74B5DD-D70C-472C-86CF-5568D349243F}">
      <dgm:prSet/>
      <dgm:spPr/>
      <dgm:t>
        <a:bodyPr/>
        <a:lstStyle/>
        <a:p>
          <a:endParaRPr lang="en-US"/>
        </a:p>
      </dgm:t>
    </dgm:pt>
    <dgm:pt modelId="{3AF6BDB3-8C38-46F4-926A-73FD9859BD9B}" type="sibTrans" cxnId="{1E74B5DD-D70C-472C-86CF-5568D349243F}">
      <dgm:prSet/>
      <dgm:spPr/>
      <dgm:t>
        <a:bodyPr/>
        <a:lstStyle/>
        <a:p>
          <a:endParaRPr lang="en-US"/>
        </a:p>
      </dgm:t>
    </dgm:pt>
    <dgm:pt modelId="{2A0627A7-7633-41BA-A820-12280653ED24}">
      <dgm:prSet/>
      <dgm:spPr/>
      <dgm:t>
        <a:bodyPr/>
        <a:lstStyle/>
        <a:p>
          <a:r>
            <a:rPr lang="en-CA" dirty="0"/>
            <a:t>What we think about</a:t>
          </a:r>
          <a:endParaRPr lang="en-US" dirty="0"/>
        </a:p>
      </dgm:t>
    </dgm:pt>
    <dgm:pt modelId="{D3D595C4-6154-4258-ACAD-0D01C3D0571A}" type="parTrans" cxnId="{DEF5DB1B-AFDD-48A1-8636-159C23EFAD6E}">
      <dgm:prSet/>
      <dgm:spPr/>
      <dgm:t>
        <a:bodyPr/>
        <a:lstStyle/>
        <a:p>
          <a:endParaRPr lang="en-US"/>
        </a:p>
      </dgm:t>
    </dgm:pt>
    <dgm:pt modelId="{756CF77E-7F8B-4D27-9736-547A2C7E8A42}" type="sibTrans" cxnId="{DEF5DB1B-AFDD-48A1-8636-159C23EFAD6E}">
      <dgm:prSet/>
      <dgm:spPr/>
      <dgm:t>
        <a:bodyPr/>
        <a:lstStyle/>
        <a:p>
          <a:endParaRPr lang="en-US"/>
        </a:p>
      </dgm:t>
    </dgm:pt>
    <dgm:pt modelId="{5CBFDD68-8BE5-4737-81C1-0C49A07297C1}">
      <dgm:prSet/>
      <dgm:spPr/>
      <dgm:t>
        <a:bodyPr/>
        <a:lstStyle/>
        <a:p>
          <a:r>
            <a:rPr lang="en-CA" dirty="0"/>
            <a:t>How we treat people</a:t>
          </a:r>
          <a:endParaRPr lang="en-US" dirty="0"/>
        </a:p>
      </dgm:t>
    </dgm:pt>
    <dgm:pt modelId="{07618320-8030-4B24-ADEB-8D2A0E2C7D06}" type="parTrans" cxnId="{99BC2198-1576-4474-8A9F-DDB3E7F6DF37}">
      <dgm:prSet/>
      <dgm:spPr/>
      <dgm:t>
        <a:bodyPr/>
        <a:lstStyle/>
        <a:p>
          <a:endParaRPr lang="en-US"/>
        </a:p>
      </dgm:t>
    </dgm:pt>
    <dgm:pt modelId="{39FD58E7-E2A3-4BF9-B19B-DEB2B4171ACD}" type="sibTrans" cxnId="{99BC2198-1576-4474-8A9F-DDB3E7F6DF37}">
      <dgm:prSet/>
      <dgm:spPr/>
      <dgm:t>
        <a:bodyPr/>
        <a:lstStyle/>
        <a:p>
          <a:endParaRPr lang="en-US"/>
        </a:p>
      </dgm:t>
    </dgm:pt>
    <dgm:pt modelId="{BB4E6350-4196-4E5C-A49F-E5D2779FBEB7}">
      <dgm:prSet/>
      <dgm:spPr/>
      <dgm:t>
        <a:bodyPr/>
        <a:lstStyle/>
        <a:p>
          <a:r>
            <a:rPr lang="en-CA" dirty="0"/>
            <a:t>Job once said, “I made a covenant with my eyes not to look lustfully at a young woman.” Job 31:1</a:t>
          </a:r>
          <a:endParaRPr lang="en-US" dirty="0"/>
        </a:p>
      </dgm:t>
    </dgm:pt>
    <dgm:pt modelId="{BCFE8BE9-B8AD-426B-8782-5A2FFB71155E}" type="parTrans" cxnId="{CC381FEE-03D9-4BBE-B8AF-323AF87BDFCD}">
      <dgm:prSet/>
      <dgm:spPr/>
      <dgm:t>
        <a:bodyPr/>
        <a:lstStyle/>
        <a:p>
          <a:endParaRPr lang="en-US"/>
        </a:p>
      </dgm:t>
    </dgm:pt>
    <dgm:pt modelId="{15ECA2DF-6121-4E7C-AE67-509D3224103A}" type="sibTrans" cxnId="{CC381FEE-03D9-4BBE-B8AF-323AF87BDFCD}">
      <dgm:prSet/>
      <dgm:spPr/>
      <dgm:t>
        <a:bodyPr/>
        <a:lstStyle/>
        <a:p>
          <a:endParaRPr lang="en-US"/>
        </a:p>
      </dgm:t>
    </dgm:pt>
    <dgm:pt modelId="{7BA6E698-50F0-4C52-9276-02580ED71963}">
      <dgm:prSet/>
      <dgm:spPr/>
      <dgm:t>
        <a:bodyPr/>
        <a:lstStyle/>
        <a:p>
          <a:r>
            <a:rPr lang="en-CA" dirty="0"/>
            <a:t>Holiness often begins with </a:t>
          </a:r>
          <a:r>
            <a:rPr lang="en-CA" b="1" dirty="0"/>
            <a:t>small daily decisions. Every</a:t>
          </a:r>
          <a:r>
            <a:rPr lang="en-CA" dirty="0"/>
            <a:t> decision is an opportunity to honour Christ.</a:t>
          </a:r>
          <a:endParaRPr lang="en-US" dirty="0"/>
        </a:p>
      </dgm:t>
    </dgm:pt>
    <dgm:pt modelId="{4DDFCD58-2650-4036-B201-F0F504C42307}" type="parTrans" cxnId="{7F2D7676-6D4F-455B-898B-1BB999DB294F}">
      <dgm:prSet/>
      <dgm:spPr/>
      <dgm:t>
        <a:bodyPr/>
        <a:lstStyle/>
        <a:p>
          <a:endParaRPr lang="en-US"/>
        </a:p>
      </dgm:t>
    </dgm:pt>
    <dgm:pt modelId="{F2B96119-C93E-4BC8-BAF2-70F0A5413998}" type="sibTrans" cxnId="{7F2D7676-6D4F-455B-898B-1BB999DB294F}">
      <dgm:prSet/>
      <dgm:spPr/>
      <dgm:t>
        <a:bodyPr/>
        <a:lstStyle/>
        <a:p>
          <a:endParaRPr lang="en-US"/>
        </a:p>
      </dgm:t>
    </dgm:pt>
    <dgm:pt modelId="{E273741A-3FAC-5144-83EE-2CB0D7CD8FEF}" type="pres">
      <dgm:prSet presAssocID="{DD1FAB28-5E38-4530-A39C-397FEE0E70C9}" presName="linear" presStyleCnt="0">
        <dgm:presLayoutVars>
          <dgm:animLvl val="lvl"/>
          <dgm:resizeHandles val="exact"/>
        </dgm:presLayoutVars>
      </dgm:prSet>
      <dgm:spPr/>
    </dgm:pt>
    <dgm:pt modelId="{E4604E9D-5DD5-C64A-9454-6A4139E01ED4}" type="pres">
      <dgm:prSet presAssocID="{282B27BF-59C0-40C2-A1AF-5CACD7699BF3}" presName="parentText" presStyleLbl="node1" presStyleIdx="0" presStyleCnt="6">
        <dgm:presLayoutVars>
          <dgm:chMax val="0"/>
          <dgm:bulletEnabled val="1"/>
        </dgm:presLayoutVars>
      </dgm:prSet>
      <dgm:spPr/>
    </dgm:pt>
    <dgm:pt modelId="{AFC02736-25FA-5643-BAAE-90F0AC859984}" type="pres">
      <dgm:prSet presAssocID="{96CF59C3-2213-445A-B219-BC099AB99C86}" presName="spacer" presStyleCnt="0"/>
      <dgm:spPr/>
    </dgm:pt>
    <dgm:pt modelId="{A34D9498-3F52-5848-827D-D7A0616E4DF4}" type="pres">
      <dgm:prSet presAssocID="{8DAD87DB-B53A-4AB5-A010-1D4B7593DAE0}" presName="parentText" presStyleLbl="node1" presStyleIdx="1" presStyleCnt="6">
        <dgm:presLayoutVars>
          <dgm:chMax val="0"/>
          <dgm:bulletEnabled val="1"/>
        </dgm:presLayoutVars>
      </dgm:prSet>
      <dgm:spPr/>
    </dgm:pt>
    <dgm:pt modelId="{FEEEC17D-A1F9-1E4A-8645-E2F53AECAF00}" type="pres">
      <dgm:prSet presAssocID="{3AF6BDB3-8C38-46F4-926A-73FD9859BD9B}" presName="spacer" presStyleCnt="0"/>
      <dgm:spPr/>
    </dgm:pt>
    <dgm:pt modelId="{4FE86F62-5F33-EF48-910E-7F898C271669}" type="pres">
      <dgm:prSet presAssocID="{2A0627A7-7633-41BA-A820-12280653ED24}" presName="parentText" presStyleLbl="node1" presStyleIdx="2" presStyleCnt="6">
        <dgm:presLayoutVars>
          <dgm:chMax val="0"/>
          <dgm:bulletEnabled val="1"/>
        </dgm:presLayoutVars>
      </dgm:prSet>
      <dgm:spPr/>
    </dgm:pt>
    <dgm:pt modelId="{CEFDC5F3-9BEA-354D-AC0C-A269F0761C53}" type="pres">
      <dgm:prSet presAssocID="{756CF77E-7F8B-4D27-9736-547A2C7E8A42}" presName="spacer" presStyleCnt="0"/>
      <dgm:spPr/>
    </dgm:pt>
    <dgm:pt modelId="{2823F7C6-B631-514D-A749-968D934C418E}" type="pres">
      <dgm:prSet presAssocID="{5CBFDD68-8BE5-4737-81C1-0C49A07297C1}" presName="parentText" presStyleLbl="node1" presStyleIdx="3" presStyleCnt="6">
        <dgm:presLayoutVars>
          <dgm:chMax val="0"/>
          <dgm:bulletEnabled val="1"/>
        </dgm:presLayoutVars>
      </dgm:prSet>
      <dgm:spPr/>
    </dgm:pt>
    <dgm:pt modelId="{2D553CA9-3B2E-0C4E-BFD0-A96B510B2D14}" type="pres">
      <dgm:prSet presAssocID="{39FD58E7-E2A3-4BF9-B19B-DEB2B4171ACD}" presName="spacer" presStyleCnt="0"/>
      <dgm:spPr/>
    </dgm:pt>
    <dgm:pt modelId="{5EFA8D01-C300-274F-A4D1-165BEF647220}" type="pres">
      <dgm:prSet presAssocID="{BB4E6350-4196-4E5C-A49F-E5D2779FBEB7}" presName="parentText" presStyleLbl="node1" presStyleIdx="4" presStyleCnt="6">
        <dgm:presLayoutVars>
          <dgm:chMax val="0"/>
          <dgm:bulletEnabled val="1"/>
        </dgm:presLayoutVars>
      </dgm:prSet>
      <dgm:spPr/>
    </dgm:pt>
    <dgm:pt modelId="{2FA4DE13-C034-D14E-8432-D36F4F7570C0}" type="pres">
      <dgm:prSet presAssocID="{15ECA2DF-6121-4E7C-AE67-509D3224103A}" presName="spacer" presStyleCnt="0"/>
      <dgm:spPr/>
    </dgm:pt>
    <dgm:pt modelId="{8AD827BA-9A00-DA4F-9467-523E6C6F2751}" type="pres">
      <dgm:prSet presAssocID="{7BA6E698-50F0-4C52-9276-02580ED71963}" presName="parentText" presStyleLbl="node1" presStyleIdx="5" presStyleCnt="6">
        <dgm:presLayoutVars>
          <dgm:chMax val="0"/>
          <dgm:bulletEnabled val="1"/>
        </dgm:presLayoutVars>
      </dgm:prSet>
      <dgm:spPr/>
    </dgm:pt>
  </dgm:ptLst>
  <dgm:cxnLst>
    <dgm:cxn modelId="{2B3E8A01-CAC1-B646-BF39-38508592CB8D}" type="presOf" srcId="{DD1FAB28-5E38-4530-A39C-397FEE0E70C9}" destId="{E273741A-3FAC-5144-83EE-2CB0D7CD8FEF}" srcOrd="0" destOrd="0" presId="urn:microsoft.com/office/officeart/2005/8/layout/vList2"/>
    <dgm:cxn modelId="{DEF5DB1B-AFDD-48A1-8636-159C23EFAD6E}" srcId="{DD1FAB28-5E38-4530-A39C-397FEE0E70C9}" destId="{2A0627A7-7633-41BA-A820-12280653ED24}" srcOrd="2" destOrd="0" parTransId="{D3D595C4-6154-4258-ACAD-0D01C3D0571A}" sibTransId="{756CF77E-7F8B-4D27-9736-547A2C7E8A42}"/>
    <dgm:cxn modelId="{74A75039-A9B7-4611-B266-8B5DCBB0D1F3}" srcId="{DD1FAB28-5E38-4530-A39C-397FEE0E70C9}" destId="{282B27BF-59C0-40C2-A1AF-5CACD7699BF3}" srcOrd="0" destOrd="0" parTransId="{C4514190-511E-46CC-806E-57722A4B87F7}" sibTransId="{96CF59C3-2213-445A-B219-BC099AB99C86}"/>
    <dgm:cxn modelId="{3D901967-14A8-E744-A7A1-C7F5B1B1537A}" type="presOf" srcId="{2A0627A7-7633-41BA-A820-12280653ED24}" destId="{4FE86F62-5F33-EF48-910E-7F898C271669}" srcOrd="0" destOrd="0" presId="urn:microsoft.com/office/officeart/2005/8/layout/vList2"/>
    <dgm:cxn modelId="{7F2D7676-6D4F-455B-898B-1BB999DB294F}" srcId="{DD1FAB28-5E38-4530-A39C-397FEE0E70C9}" destId="{7BA6E698-50F0-4C52-9276-02580ED71963}" srcOrd="5" destOrd="0" parTransId="{4DDFCD58-2650-4036-B201-F0F504C42307}" sibTransId="{F2B96119-C93E-4BC8-BAF2-70F0A5413998}"/>
    <dgm:cxn modelId="{08A35A83-BE1D-2F45-A84E-3AF192FCF0B6}" type="presOf" srcId="{7BA6E698-50F0-4C52-9276-02580ED71963}" destId="{8AD827BA-9A00-DA4F-9467-523E6C6F2751}" srcOrd="0" destOrd="0" presId="urn:microsoft.com/office/officeart/2005/8/layout/vList2"/>
    <dgm:cxn modelId="{99BC2198-1576-4474-8A9F-DDB3E7F6DF37}" srcId="{DD1FAB28-5E38-4530-A39C-397FEE0E70C9}" destId="{5CBFDD68-8BE5-4737-81C1-0C49A07297C1}" srcOrd="3" destOrd="0" parTransId="{07618320-8030-4B24-ADEB-8D2A0E2C7D06}" sibTransId="{39FD58E7-E2A3-4BF9-B19B-DEB2B4171ACD}"/>
    <dgm:cxn modelId="{773921B9-514C-2D42-BE42-07DEBEBE3BCF}" type="presOf" srcId="{8DAD87DB-B53A-4AB5-A010-1D4B7593DAE0}" destId="{A34D9498-3F52-5848-827D-D7A0616E4DF4}" srcOrd="0" destOrd="0" presId="urn:microsoft.com/office/officeart/2005/8/layout/vList2"/>
    <dgm:cxn modelId="{0B4854BB-8EFA-5B4D-9761-5934AC204A19}" type="presOf" srcId="{282B27BF-59C0-40C2-A1AF-5CACD7699BF3}" destId="{E4604E9D-5DD5-C64A-9454-6A4139E01ED4}" srcOrd="0" destOrd="0" presId="urn:microsoft.com/office/officeart/2005/8/layout/vList2"/>
    <dgm:cxn modelId="{C1E22DC9-2293-5246-9FA8-212424F127C1}" type="presOf" srcId="{BB4E6350-4196-4E5C-A49F-E5D2779FBEB7}" destId="{5EFA8D01-C300-274F-A4D1-165BEF647220}" srcOrd="0" destOrd="0" presId="urn:microsoft.com/office/officeart/2005/8/layout/vList2"/>
    <dgm:cxn modelId="{1E74B5DD-D70C-472C-86CF-5568D349243F}" srcId="{DD1FAB28-5E38-4530-A39C-397FEE0E70C9}" destId="{8DAD87DB-B53A-4AB5-A010-1D4B7593DAE0}" srcOrd="1" destOrd="0" parTransId="{994F92C0-6925-4D5B-87F0-5018188B9326}" sibTransId="{3AF6BDB3-8C38-46F4-926A-73FD9859BD9B}"/>
    <dgm:cxn modelId="{AE9671EB-E767-FA4A-84E6-2F0995746C30}" type="presOf" srcId="{5CBFDD68-8BE5-4737-81C1-0C49A07297C1}" destId="{2823F7C6-B631-514D-A749-968D934C418E}" srcOrd="0" destOrd="0" presId="urn:microsoft.com/office/officeart/2005/8/layout/vList2"/>
    <dgm:cxn modelId="{CC381FEE-03D9-4BBE-B8AF-323AF87BDFCD}" srcId="{DD1FAB28-5E38-4530-A39C-397FEE0E70C9}" destId="{BB4E6350-4196-4E5C-A49F-E5D2779FBEB7}" srcOrd="4" destOrd="0" parTransId="{BCFE8BE9-B8AD-426B-8782-5A2FFB71155E}" sibTransId="{15ECA2DF-6121-4E7C-AE67-509D3224103A}"/>
    <dgm:cxn modelId="{6D5D4E76-9AFD-174C-83CA-44556121A7C9}" type="presParOf" srcId="{E273741A-3FAC-5144-83EE-2CB0D7CD8FEF}" destId="{E4604E9D-5DD5-C64A-9454-6A4139E01ED4}" srcOrd="0" destOrd="0" presId="urn:microsoft.com/office/officeart/2005/8/layout/vList2"/>
    <dgm:cxn modelId="{C122C59D-C9C3-CF4E-A09E-97A612CE6C42}" type="presParOf" srcId="{E273741A-3FAC-5144-83EE-2CB0D7CD8FEF}" destId="{AFC02736-25FA-5643-BAAE-90F0AC859984}" srcOrd="1" destOrd="0" presId="urn:microsoft.com/office/officeart/2005/8/layout/vList2"/>
    <dgm:cxn modelId="{C39BB48E-4099-D647-BF5E-5F180CC81268}" type="presParOf" srcId="{E273741A-3FAC-5144-83EE-2CB0D7CD8FEF}" destId="{A34D9498-3F52-5848-827D-D7A0616E4DF4}" srcOrd="2" destOrd="0" presId="urn:microsoft.com/office/officeart/2005/8/layout/vList2"/>
    <dgm:cxn modelId="{6CAE852E-79E7-114F-AEDA-F6BE4D998971}" type="presParOf" srcId="{E273741A-3FAC-5144-83EE-2CB0D7CD8FEF}" destId="{FEEEC17D-A1F9-1E4A-8645-E2F53AECAF00}" srcOrd="3" destOrd="0" presId="urn:microsoft.com/office/officeart/2005/8/layout/vList2"/>
    <dgm:cxn modelId="{2597130F-AE5C-6E40-BAC0-F21A73537A82}" type="presParOf" srcId="{E273741A-3FAC-5144-83EE-2CB0D7CD8FEF}" destId="{4FE86F62-5F33-EF48-910E-7F898C271669}" srcOrd="4" destOrd="0" presId="urn:microsoft.com/office/officeart/2005/8/layout/vList2"/>
    <dgm:cxn modelId="{F23C6722-A22D-8043-964B-E36B8EB82157}" type="presParOf" srcId="{E273741A-3FAC-5144-83EE-2CB0D7CD8FEF}" destId="{CEFDC5F3-9BEA-354D-AC0C-A269F0761C53}" srcOrd="5" destOrd="0" presId="urn:microsoft.com/office/officeart/2005/8/layout/vList2"/>
    <dgm:cxn modelId="{94E7464C-2BC6-8D4E-B202-F94A241B93CD}" type="presParOf" srcId="{E273741A-3FAC-5144-83EE-2CB0D7CD8FEF}" destId="{2823F7C6-B631-514D-A749-968D934C418E}" srcOrd="6" destOrd="0" presId="urn:microsoft.com/office/officeart/2005/8/layout/vList2"/>
    <dgm:cxn modelId="{2674011E-2D09-824C-AED7-FD9C5627D5CE}" type="presParOf" srcId="{E273741A-3FAC-5144-83EE-2CB0D7CD8FEF}" destId="{2D553CA9-3B2E-0C4E-BFD0-A96B510B2D14}" srcOrd="7" destOrd="0" presId="urn:microsoft.com/office/officeart/2005/8/layout/vList2"/>
    <dgm:cxn modelId="{570129DE-B7E7-CC4A-9960-AF207308EEB0}" type="presParOf" srcId="{E273741A-3FAC-5144-83EE-2CB0D7CD8FEF}" destId="{5EFA8D01-C300-274F-A4D1-165BEF647220}" srcOrd="8" destOrd="0" presId="urn:microsoft.com/office/officeart/2005/8/layout/vList2"/>
    <dgm:cxn modelId="{873849FF-25D3-294A-9EE5-402A31546FA3}" type="presParOf" srcId="{E273741A-3FAC-5144-83EE-2CB0D7CD8FEF}" destId="{2FA4DE13-C034-D14E-8432-D36F4F7570C0}" srcOrd="9" destOrd="0" presId="urn:microsoft.com/office/officeart/2005/8/layout/vList2"/>
    <dgm:cxn modelId="{7F82919F-ABF1-E64F-8A94-D788A0E87E52}" type="presParOf" srcId="{E273741A-3FAC-5144-83EE-2CB0D7CD8FEF}" destId="{8AD827BA-9A00-DA4F-9467-523E6C6F275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44EAC4-1E71-48F9-AB8B-A2489EB7C720}"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899F8DD4-D8EA-45A5-921F-74E62CC7D8EC}">
      <dgm:prSet/>
      <dgm:spPr/>
      <dgm:t>
        <a:bodyPr/>
        <a:lstStyle/>
        <a:p>
          <a:r>
            <a:rPr lang="en-US" dirty="0"/>
            <a:t>Began in Eden</a:t>
          </a:r>
        </a:p>
      </dgm:t>
    </dgm:pt>
    <dgm:pt modelId="{DAA4918B-CE23-44C1-9BD2-1DACF405ED2C}" type="parTrans" cxnId="{968A2203-987C-4A6B-A997-2346DACF4D27}">
      <dgm:prSet/>
      <dgm:spPr/>
      <dgm:t>
        <a:bodyPr/>
        <a:lstStyle/>
        <a:p>
          <a:endParaRPr lang="en-US"/>
        </a:p>
      </dgm:t>
    </dgm:pt>
    <dgm:pt modelId="{43033C35-B47C-4286-B846-D61B7E5D86EC}" type="sibTrans" cxnId="{968A2203-987C-4A6B-A997-2346DACF4D27}">
      <dgm:prSet/>
      <dgm:spPr/>
      <dgm:t>
        <a:bodyPr/>
        <a:lstStyle/>
        <a:p>
          <a:endParaRPr lang="en-US"/>
        </a:p>
      </dgm:t>
    </dgm:pt>
    <dgm:pt modelId="{B72C44B3-F425-4927-AAC8-070938031021}">
      <dgm:prSet/>
      <dgm:spPr/>
      <dgm:t>
        <a:bodyPr/>
        <a:lstStyle/>
        <a:p>
          <a:r>
            <a:rPr lang="en-US" dirty="0"/>
            <a:t>Moved outside the gates of the Garden of Eden</a:t>
          </a:r>
        </a:p>
      </dgm:t>
    </dgm:pt>
    <dgm:pt modelId="{FB1A22C9-9593-4710-BDC0-A5E087516E77}" type="parTrans" cxnId="{D8EF915C-F73B-43B9-A8D1-89D8A84E7F50}">
      <dgm:prSet/>
      <dgm:spPr/>
      <dgm:t>
        <a:bodyPr/>
        <a:lstStyle/>
        <a:p>
          <a:endParaRPr lang="en-US"/>
        </a:p>
      </dgm:t>
    </dgm:pt>
    <dgm:pt modelId="{56E2B13C-EB9C-44E2-8619-ED8CCC4820BF}" type="sibTrans" cxnId="{D8EF915C-F73B-43B9-A8D1-89D8A84E7F50}">
      <dgm:prSet/>
      <dgm:spPr/>
      <dgm:t>
        <a:bodyPr/>
        <a:lstStyle/>
        <a:p>
          <a:endParaRPr lang="en-US"/>
        </a:p>
      </dgm:t>
    </dgm:pt>
    <dgm:pt modelId="{E6B2FC7A-0AB1-4D2F-B600-C47FBD69FE2E}">
      <dgm:prSet/>
      <dgm:spPr/>
      <dgm:t>
        <a:bodyPr/>
        <a:lstStyle/>
        <a:p>
          <a:r>
            <a:rPr lang="en-US" dirty="0"/>
            <a:t>Story of Cain and Abel</a:t>
          </a:r>
        </a:p>
      </dgm:t>
    </dgm:pt>
    <dgm:pt modelId="{12F628E9-E295-4A7B-81A0-749D7BF2DA4B}" type="parTrans" cxnId="{4D221927-C302-4369-80B1-A3D49F27DCA3}">
      <dgm:prSet/>
      <dgm:spPr/>
      <dgm:t>
        <a:bodyPr/>
        <a:lstStyle/>
        <a:p>
          <a:endParaRPr lang="en-US"/>
        </a:p>
      </dgm:t>
    </dgm:pt>
    <dgm:pt modelId="{47CEB998-884E-4043-9689-82CC3E2499FB}" type="sibTrans" cxnId="{4D221927-C302-4369-80B1-A3D49F27DCA3}">
      <dgm:prSet/>
      <dgm:spPr/>
      <dgm:t>
        <a:bodyPr/>
        <a:lstStyle/>
        <a:p>
          <a:endParaRPr lang="en-US"/>
        </a:p>
      </dgm:t>
    </dgm:pt>
    <dgm:pt modelId="{18F4B5FF-6CBD-4209-AC94-0CEA1D3B134A}">
      <dgm:prSet/>
      <dgm:spPr/>
      <dgm:t>
        <a:bodyPr/>
        <a:lstStyle/>
        <a:p>
          <a:r>
            <a:rPr lang="en-US" dirty="0"/>
            <a:t>Story of Seth- Genesis 4: 25-26 KJV</a:t>
          </a:r>
        </a:p>
      </dgm:t>
    </dgm:pt>
    <dgm:pt modelId="{0499C837-BC2E-456D-B02B-4A9091BA36E7}" type="parTrans" cxnId="{148E7CB9-A500-4AB7-B607-4CEC4DE07113}">
      <dgm:prSet/>
      <dgm:spPr/>
      <dgm:t>
        <a:bodyPr/>
        <a:lstStyle/>
        <a:p>
          <a:endParaRPr lang="en-US"/>
        </a:p>
      </dgm:t>
    </dgm:pt>
    <dgm:pt modelId="{62E59F84-5878-4D9F-8943-0410E375ADE8}" type="sibTrans" cxnId="{148E7CB9-A500-4AB7-B607-4CEC4DE07113}">
      <dgm:prSet/>
      <dgm:spPr/>
      <dgm:t>
        <a:bodyPr/>
        <a:lstStyle/>
        <a:p>
          <a:endParaRPr lang="en-US"/>
        </a:p>
      </dgm:t>
    </dgm:pt>
    <dgm:pt modelId="{854E2576-FCD1-2545-99D0-9D73B8D2ACCF}" type="pres">
      <dgm:prSet presAssocID="{D044EAC4-1E71-48F9-AB8B-A2489EB7C720}" presName="matrix" presStyleCnt="0">
        <dgm:presLayoutVars>
          <dgm:chMax val="1"/>
          <dgm:dir/>
          <dgm:resizeHandles val="exact"/>
        </dgm:presLayoutVars>
      </dgm:prSet>
      <dgm:spPr/>
    </dgm:pt>
    <dgm:pt modelId="{614EAA6E-77C6-4249-A81B-A6093CDC1882}" type="pres">
      <dgm:prSet presAssocID="{D044EAC4-1E71-48F9-AB8B-A2489EB7C720}" presName="diamond" presStyleLbl="bgShp" presStyleIdx="0" presStyleCnt="1"/>
      <dgm:spPr/>
    </dgm:pt>
    <dgm:pt modelId="{F10CF544-A0F2-D64B-901F-CB0A1866F078}" type="pres">
      <dgm:prSet presAssocID="{D044EAC4-1E71-48F9-AB8B-A2489EB7C720}" presName="quad1" presStyleLbl="node1" presStyleIdx="0" presStyleCnt="4">
        <dgm:presLayoutVars>
          <dgm:chMax val="0"/>
          <dgm:chPref val="0"/>
          <dgm:bulletEnabled val="1"/>
        </dgm:presLayoutVars>
      </dgm:prSet>
      <dgm:spPr/>
    </dgm:pt>
    <dgm:pt modelId="{EFA90DCD-B785-E849-913B-1CA94F789FD2}" type="pres">
      <dgm:prSet presAssocID="{D044EAC4-1E71-48F9-AB8B-A2489EB7C720}" presName="quad2" presStyleLbl="node1" presStyleIdx="1" presStyleCnt="4">
        <dgm:presLayoutVars>
          <dgm:chMax val="0"/>
          <dgm:chPref val="0"/>
          <dgm:bulletEnabled val="1"/>
        </dgm:presLayoutVars>
      </dgm:prSet>
      <dgm:spPr/>
    </dgm:pt>
    <dgm:pt modelId="{016B83B8-79AD-0942-AE00-D949B30CEAF9}" type="pres">
      <dgm:prSet presAssocID="{D044EAC4-1E71-48F9-AB8B-A2489EB7C720}" presName="quad3" presStyleLbl="node1" presStyleIdx="2" presStyleCnt="4">
        <dgm:presLayoutVars>
          <dgm:chMax val="0"/>
          <dgm:chPref val="0"/>
          <dgm:bulletEnabled val="1"/>
        </dgm:presLayoutVars>
      </dgm:prSet>
      <dgm:spPr/>
    </dgm:pt>
    <dgm:pt modelId="{CF995F22-FBEB-9848-AE43-B5918B60BDE8}" type="pres">
      <dgm:prSet presAssocID="{D044EAC4-1E71-48F9-AB8B-A2489EB7C720}" presName="quad4" presStyleLbl="node1" presStyleIdx="3" presStyleCnt="4">
        <dgm:presLayoutVars>
          <dgm:chMax val="0"/>
          <dgm:chPref val="0"/>
          <dgm:bulletEnabled val="1"/>
        </dgm:presLayoutVars>
      </dgm:prSet>
      <dgm:spPr/>
    </dgm:pt>
  </dgm:ptLst>
  <dgm:cxnLst>
    <dgm:cxn modelId="{968A2203-987C-4A6B-A997-2346DACF4D27}" srcId="{D044EAC4-1E71-48F9-AB8B-A2489EB7C720}" destId="{899F8DD4-D8EA-45A5-921F-74E62CC7D8EC}" srcOrd="0" destOrd="0" parTransId="{DAA4918B-CE23-44C1-9BD2-1DACF405ED2C}" sibTransId="{43033C35-B47C-4286-B846-D61B7E5D86EC}"/>
    <dgm:cxn modelId="{1DF02B0A-FBB9-C24E-813B-51163633D824}" type="presOf" srcId="{B72C44B3-F425-4927-AAC8-070938031021}" destId="{EFA90DCD-B785-E849-913B-1CA94F789FD2}" srcOrd="0" destOrd="0" presId="urn:microsoft.com/office/officeart/2005/8/layout/matrix3"/>
    <dgm:cxn modelId="{4D221927-C302-4369-80B1-A3D49F27DCA3}" srcId="{D044EAC4-1E71-48F9-AB8B-A2489EB7C720}" destId="{E6B2FC7A-0AB1-4D2F-B600-C47FBD69FE2E}" srcOrd="2" destOrd="0" parTransId="{12F628E9-E295-4A7B-81A0-749D7BF2DA4B}" sibTransId="{47CEB998-884E-4043-9689-82CC3E2499FB}"/>
    <dgm:cxn modelId="{D8EF915C-F73B-43B9-A8D1-89D8A84E7F50}" srcId="{D044EAC4-1E71-48F9-AB8B-A2489EB7C720}" destId="{B72C44B3-F425-4927-AAC8-070938031021}" srcOrd="1" destOrd="0" parTransId="{FB1A22C9-9593-4710-BDC0-A5E087516E77}" sibTransId="{56E2B13C-EB9C-44E2-8619-ED8CCC4820BF}"/>
    <dgm:cxn modelId="{08924543-4A9B-324A-8C8E-258E2C571F23}" type="presOf" srcId="{18F4B5FF-6CBD-4209-AC94-0CEA1D3B134A}" destId="{CF995F22-FBEB-9848-AE43-B5918B60BDE8}" srcOrd="0" destOrd="0" presId="urn:microsoft.com/office/officeart/2005/8/layout/matrix3"/>
    <dgm:cxn modelId="{8D315C4B-A7F0-C442-AC72-FA3C1513CE31}" type="presOf" srcId="{D044EAC4-1E71-48F9-AB8B-A2489EB7C720}" destId="{854E2576-FCD1-2545-99D0-9D73B8D2ACCF}" srcOrd="0" destOrd="0" presId="urn:microsoft.com/office/officeart/2005/8/layout/matrix3"/>
    <dgm:cxn modelId="{AD11128F-9F3F-A740-8C72-57CF3118C5F1}" type="presOf" srcId="{899F8DD4-D8EA-45A5-921F-74E62CC7D8EC}" destId="{F10CF544-A0F2-D64B-901F-CB0A1866F078}" srcOrd="0" destOrd="0" presId="urn:microsoft.com/office/officeart/2005/8/layout/matrix3"/>
    <dgm:cxn modelId="{62F749AB-CBC5-7447-9D5A-FE004D91DC75}" type="presOf" srcId="{E6B2FC7A-0AB1-4D2F-B600-C47FBD69FE2E}" destId="{016B83B8-79AD-0942-AE00-D949B30CEAF9}" srcOrd="0" destOrd="0" presId="urn:microsoft.com/office/officeart/2005/8/layout/matrix3"/>
    <dgm:cxn modelId="{148E7CB9-A500-4AB7-B607-4CEC4DE07113}" srcId="{D044EAC4-1E71-48F9-AB8B-A2489EB7C720}" destId="{18F4B5FF-6CBD-4209-AC94-0CEA1D3B134A}" srcOrd="3" destOrd="0" parTransId="{0499C837-BC2E-456D-B02B-4A9091BA36E7}" sibTransId="{62E59F84-5878-4D9F-8943-0410E375ADE8}"/>
    <dgm:cxn modelId="{C02BDAC4-15D2-AE49-A17C-D2C533D04CBD}" type="presParOf" srcId="{854E2576-FCD1-2545-99D0-9D73B8D2ACCF}" destId="{614EAA6E-77C6-4249-A81B-A6093CDC1882}" srcOrd="0" destOrd="0" presId="urn:microsoft.com/office/officeart/2005/8/layout/matrix3"/>
    <dgm:cxn modelId="{C7E4D410-92A8-6940-9F81-663CDA826655}" type="presParOf" srcId="{854E2576-FCD1-2545-99D0-9D73B8D2ACCF}" destId="{F10CF544-A0F2-D64B-901F-CB0A1866F078}" srcOrd="1" destOrd="0" presId="urn:microsoft.com/office/officeart/2005/8/layout/matrix3"/>
    <dgm:cxn modelId="{834D5EC2-C3AB-2C4B-B94B-593742510520}" type="presParOf" srcId="{854E2576-FCD1-2545-99D0-9D73B8D2ACCF}" destId="{EFA90DCD-B785-E849-913B-1CA94F789FD2}" srcOrd="2" destOrd="0" presId="urn:microsoft.com/office/officeart/2005/8/layout/matrix3"/>
    <dgm:cxn modelId="{268601D1-06CD-304C-9DA6-F6C607163EF5}" type="presParOf" srcId="{854E2576-FCD1-2545-99D0-9D73B8D2ACCF}" destId="{016B83B8-79AD-0942-AE00-D949B30CEAF9}" srcOrd="3" destOrd="0" presId="urn:microsoft.com/office/officeart/2005/8/layout/matrix3"/>
    <dgm:cxn modelId="{E1E136BA-AB8D-8C44-9D3B-7CAC8F571E04}" type="presParOf" srcId="{854E2576-FCD1-2545-99D0-9D73B8D2ACCF}" destId="{CF995F22-FBEB-9848-AE43-B5918B60BDE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4F14CD1-0557-47E0-94FE-9E936B3774EC}"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4815D834-CD33-43E1-BDD7-2ABD9A577EBA}">
      <dgm:prSet/>
      <dgm:spPr/>
      <dgm:t>
        <a:bodyPr/>
        <a:lstStyle/>
        <a:p>
          <a:r>
            <a:rPr lang="en-CA" dirty="0"/>
            <a:t>Luke 24:27 tells us that Jesus explained the Scriptures to the disciples.</a:t>
          </a:r>
          <a:endParaRPr lang="en-US" dirty="0"/>
        </a:p>
      </dgm:t>
    </dgm:pt>
    <dgm:pt modelId="{6AF629D8-D0E0-4B27-9FF0-63B73653EDFD}" type="parTrans" cxnId="{DB8C2FA0-A899-4638-AE61-0BBEEC08AF30}">
      <dgm:prSet/>
      <dgm:spPr/>
      <dgm:t>
        <a:bodyPr/>
        <a:lstStyle/>
        <a:p>
          <a:endParaRPr lang="en-US"/>
        </a:p>
      </dgm:t>
    </dgm:pt>
    <dgm:pt modelId="{6BB41362-E31C-424C-8AEB-A679E4651666}" type="sibTrans" cxnId="{DB8C2FA0-A899-4638-AE61-0BBEEC08AF30}">
      <dgm:prSet/>
      <dgm:spPr/>
      <dgm:t>
        <a:bodyPr/>
        <a:lstStyle/>
        <a:p>
          <a:endParaRPr lang="en-US"/>
        </a:p>
      </dgm:t>
    </dgm:pt>
    <dgm:pt modelId="{F356F8FA-746F-452B-9652-AA897D787FC2}">
      <dgm:prSet/>
      <dgm:spPr/>
      <dgm:t>
        <a:bodyPr/>
        <a:lstStyle/>
        <a:p>
          <a:r>
            <a:rPr lang="en-CA" dirty="0"/>
            <a:t>And beginning at Moses and all the prophets, he expounded unto them in </a:t>
          </a:r>
          <a:r>
            <a:rPr lang="en-CA" b="1" u="sng" dirty="0"/>
            <a:t>all the scriptures </a:t>
          </a:r>
          <a:r>
            <a:rPr lang="en-CA" b="1" dirty="0"/>
            <a:t>the things concerning Himself</a:t>
          </a:r>
          <a:r>
            <a:rPr lang="en-CA" dirty="0"/>
            <a:t>.</a:t>
          </a:r>
          <a:endParaRPr lang="en-US" dirty="0"/>
        </a:p>
      </dgm:t>
    </dgm:pt>
    <dgm:pt modelId="{B02CB345-CC26-4F59-B9F7-1B0A4E7875CE}" type="parTrans" cxnId="{A88E2939-62D0-4593-A83E-F7D28EE104C0}">
      <dgm:prSet/>
      <dgm:spPr/>
      <dgm:t>
        <a:bodyPr/>
        <a:lstStyle/>
        <a:p>
          <a:endParaRPr lang="en-US"/>
        </a:p>
      </dgm:t>
    </dgm:pt>
    <dgm:pt modelId="{AE5D756D-7095-45C6-B294-B798A5F1E54F}" type="sibTrans" cxnId="{A88E2939-62D0-4593-A83E-F7D28EE104C0}">
      <dgm:prSet/>
      <dgm:spPr/>
      <dgm:t>
        <a:bodyPr/>
        <a:lstStyle/>
        <a:p>
          <a:endParaRPr lang="en-US"/>
        </a:p>
      </dgm:t>
    </dgm:pt>
    <dgm:pt modelId="{06DF4A73-5C6F-42AB-A1F5-628E67221BBC}">
      <dgm:prSet/>
      <dgm:spPr/>
      <dgm:t>
        <a:bodyPr/>
        <a:lstStyle/>
        <a:p>
          <a:r>
            <a:rPr lang="en-CA" dirty="0"/>
            <a:t>This means the Bible is ultimately about Jesus.</a:t>
          </a:r>
          <a:endParaRPr lang="en-US" dirty="0"/>
        </a:p>
      </dgm:t>
    </dgm:pt>
    <dgm:pt modelId="{F29A8DDA-1F5C-4B76-88E0-D4D8BFBF3174}" type="parTrans" cxnId="{56013398-980F-4B6B-8054-837721C8F0B8}">
      <dgm:prSet/>
      <dgm:spPr/>
      <dgm:t>
        <a:bodyPr/>
        <a:lstStyle/>
        <a:p>
          <a:endParaRPr lang="en-US"/>
        </a:p>
      </dgm:t>
    </dgm:pt>
    <dgm:pt modelId="{0F972FCE-3CD4-4CB0-9C23-CC5DB0ACD920}" type="sibTrans" cxnId="{56013398-980F-4B6B-8054-837721C8F0B8}">
      <dgm:prSet/>
      <dgm:spPr/>
      <dgm:t>
        <a:bodyPr/>
        <a:lstStyle/>
        <a:p>
          <a:endParaRPr lang="en-US"/>
        </a:p>
      </dgm:t>
    </dgm:pt>
    <dgm:pt modelId="{FB91B01A-C5D7-4C64-B07E-836957329DD2}">
      <dgm:prSet/>
      <dgm:spPr/>
      <dgm:t>
        <a:bodyPr/>
        <a:lstStyle/>
        <a:p>
          <a:r>
            <a:rPr lang="en-CA" dirty="0"/>
            <a:t>When you read the Bible, ask:</a:t>
          </a:r>
          <a:endParaRPr lang="en-US" dirty="0"/>
        </a:p>
      </dgm:t>
    </dgm:pt>
    <dgm:pt modelId="{7222B75E-9E9D-4236-857D-9059A7C33891}" type="parTrans" cxnId="{E9586131-9752-4FA9-AEC1-96EEB0FA4E0E}">
      <dgm:prSet/>
      <dgm:spPr/>
      <dgm:t>
        <a:bodyPr/>
        <a:lstStyle/>
        <a:p>
          <a:endParaRPr lang="en-US"/>
        </a:p>
      </dgm:t>
    </dgm:pt>
    <dgm:pt modelId="{26076DBB-A128-4304-95C3-8ED9AF3A2AD5}" type="sibTrans" cxnId="{E9586131-9752-4FA9-AEC1-96EEB0FA4E0E}">
      <dgm:prSet/>
      <dgm:spPr/>
      <dgm:t>
        <a:bodyPr/>
        <a:lstStyle/>
        <a:p>
          <a:endParaRPr lang="en-US"/>
        </a:p>
      </dgm:t>
    </dgm:pt>
    <dgm:pt modelId="{83AADA4A-B8BA-4C3A-8750-E775E6527763}">
      <dgm:prSet/>
      <dgm:spPr/>
      <dgm:t>
        <a:bodyPr/>
        <a:lstStyle/>
        <a:p>
          <a:r>
            <a:rPr lang="en-CA" dirty="0"/>
            <a:t>What does this passage reveal about Christ?</a:t>
          </a:r>
          <a:endParaRPr lang="en-US" dirty="0"/>
        </a:p>
      </dgm:t>
    </dgm:pt>
    <dgm:pt modelId="{63CAD008-8DDF-4AA8-A82A-0777D8D89CDC}" type="parTrans" cxnId="{FB4C0DC5-998D-4C42-9779-21D11EB56459}">
      <dgm:prSet/>
      <dgm:spPr/>
      <dgm:t>
        <a:bodyPr/>
        <a:lstStyle/>
        <a:p>
          <a:endParaRPr lang="en-US"/>
        </a:p>
      </dgm:t>
    </dgm:pt>
    <dgm:pt modelId="{26C4510F-C4E2-4A35-BBCA-6AF84156EB6B}" type="sibTrans" cxnId="{FB4C0DC5-998D-4C42-9779-21D11EB56459}">
      <dgm:prSet/>
      <dgm:spPr/>
      <dgm:t>
        <a:bodyPr/>
        <a:lstStyle/>
        <a:p>
          <a:endParaRPr lang="en-US"/>
        </a:p>
      </dgm:t>
    </dgm:pt>
    <dgm:pt modelId="{01C9D084-EB67-1340-86D0-F49CC0F7837E}" type="pres">
      <dgm:prSet presAssocID="{34F14CD1-0557-47E0-94FE-9E936B3774EC}" presName="vert0" presStyleCnt="0">
        <dgm:presLayoutVars>
          <dgm:dir/>
          <dgm:animOne val="branch"/>
          <dgm:animLvl val="lvl"/>
        </dgm:presLayoutVars>
      </dgm:prSet>
      <dgm:spPr/>
    </dgm:pt>
    <dgm:pt modelId="{93D477A0-EFFA-0F4B-AEF5-6C5E5E65E7D2}" type="pres">
      <dgm:prSet presAssocID="{4815D834-CD33-43E1-BDD7-2ABD9A577EBA}" presName="thickLine" presStyleLbl="alignNode1" presStyleIdx="0" presStyleCnt="5"/>
      <dgm:spPr/>
    </dgm:pt>
    <dgm:pt modelId="{06376EAC-203A-0441-A4B8-801F90081283}" type="pres">
      <dgm:prSet presAssocID="{4815D834-CD33-43E1-BDD7-2ABD9A577EBA}" presName="horz1" presStyleCnt="0"/>
      <dgm:spPr/>
    </dgm:pt>
    <dgm:pt modelId="{F933B7F9-F067-7746-AAD2-2DA1E56908DA}" type="pres">
      <dgm:prSet presAssocID="{4815D834-CD33-43E1-BDD7-2ABD9A577EBA}" presName="tx1" presStyleLbl="revTx" presStyleIdx="0" presStyleCnt="5"/>
      <dgm:spPr/>
    </dgm:pt>
    <dgm:pt modelId="{9C942DB7-22F3-4E47-95EE-5A3FD1C28435}" type="pres">
      <dgm:prSet presAssocID="{4815D834-CD33-43E1-BDD7-2ABD9A577EBA}" presName="vert1" presStyleCnt="0"/>
      <dgm:spPr/>
    </dgm:pt>
    <dgm:pt modelId="{FFD41C97-BCD5-E34B-9CEA-6779DA0B27B2}" type="pres">
      <dgm:prSet presAssocID="{F356F8FA-746F-452B-9652-AA897D787FC2}" presName="thickLine" presStyleLbl="alignNode1" presStyleIdx="1" presStyleCnt="5"/>
      <dgm:spPr/>
    </dgm:pt>
    <dgm:pt modelId="{3C7C9570-9332-054C-9A23-9EA5213E9C0A}" type="pres">
      <dgm:prSet presAssocID="{F356F8FA-746F-452B-9652-AA897D787FC2}" presName="horz1" presStyleCnt="0"/>
      <dgm:spPr/>
    </dgm:pt>
    <dgm:pt modelId="{A2DC6B10-7A2F-2245-8727-7E75ECE28DD2}" type="pres">
      <dgm:prSet presAssocID="{F356F8FA-746F-452B-9652-AA897D787FC2}" presName="tx1" presStyleLbl="revTx" presStyleIdx="1" presStyleCnt="5"/>
      <dgm:spPr/>
    </dgm:pt>
    <dgm:pt modelId="{799586AF-4E57-B342-A55F-69BEBF1D9514}" type="pres">
      <dgm:prSet presAssocID="{F356F8FA-746F-452B-9652-AA897D787FC2}" presName="vert1" presStyleCnt="0"/>
      <dgm:spPr/>
    </dgm:pt>
    <dgm:pt modelId="{95C209F0-8DEC-3547-A4EB-3AAEC78A1AD9}" type="pres">
      <dgm:prSet presAssocID="{06DF4A73-5C6F-42AB-A1F5-628E67221BBC}" presName="thickLine" presStyleLbl="alignNode1" presStyleIdx="2" presStyleCnt="5"/>
      <dgm:spPr/>
    </dgm:pt>
    <dgm:pt modelId="{92DA3F83-3A32-F140-B49D-8E20E16B6296}" type="pres">
      <dgm:prSet presAssocID="{06DF4A73-5C6F-42AB-A1F5-628E67221BBC}" presName="horz1" presStyleCnt="0"/>
      <dgm:spPr/>
    </dgm:pt>
    <dgm:pt modelId="{EA5B3231-3C98-8449-B574-096A1DD9FD08}" type="pres">
      <dgm:prSet presAssocID="{06DF4A73-5C6F-42AB-A1F5-628E67221BBC}" presName="tx1" presStyleLbl="revTx" presStyleIdx="2" presStyleCnt="5"/>
      <dgm:spPr/>
    </dgm:pt>
    <dgm:pt modelId="{4682D61E-B9BA-A240-99D2-353CCB2F68D2}" type="pres">
      <dgm:prSet presAssocID="{06DF4A73-5C6F-42AB-A1F5-628E67221BBC}" presName="vert1" presStyleCnt="0"/>
      <dgm:spPr/>
    </dgm:pt>
    <dgm:pt modelId="{C797917C-3224-4246-8E77-1064B51D813C}" type="pres">
      <dgm:prSet presAssocID="{FB91B01A-C5D7-4C64-B07E-836957329DD2}" presName="thickLine" presStyleLbl="alignNode1" presStyleIdx="3" presStyleCnt="5"/>
      <dgm:spPr/>
    </dgm:pt>
    <dgm:pt modelId="{471D4418-6DA1-8B42-8A04-CDAEAC7268C2}" type="pres">
      <dgm:prSet presAssocID="{FB91B01A-C5D7-4C64-B07E-836957329DD2}" presName="horz1" presStyleCnt="0"/>
      <dgm:spPr/>
    </dgm:pt>
    <dgm:pt modelId="{26D3E5AE-4A2F-5E47-8423-6AB011E121B8}" type="pres">
      <dgm:prSet presAssocID="{FB91B01A-C5D7-4C64-B07E-836957329DD2}" presName="tx1" presStyleLbl="revTx" presStyleIdx="3" presStyleCnt="5"/>
      <dgm:spPr/>
    </dgm:pt>
    <dgm:pt modelId="{54209898-211E-5443-B87A-9A604052CEAE}" type="pres">
      <dgm:prSet presAssocID="{FB91B01A-C5D7-4C64-B07E-836957329DD2}" presName="vert1" presStyleCnt="0"/>
      <dgm:spPr/>
    </dgm:pt>
    <dgm:pt modelId="{28123AEE-2E20-DD48-8C85-56CAF7778EA0}" type="pres">
      <dgm:prSet presAssocID="{83AADA4A-B8BA-4C3A-8750-E775E6527763}" presName="thickLine" presStyleLbl="alignNode1" presStyleIdx="4" presStyleCnt="5"/>
      <dgm:spPr/>
    </dgm:pt>
    <dgm:pt modelId="{6C1D5344-D52B-3747-B76A-EE5A9A5E1629}" type="pres">
      <dgm:prSet presAssocID="{83AADA4A-B8BA-4C3A-8750-E775E6527763}" presName="horz1" presStyleCnt="0"/>
      <dgm:spPr/>
    </dgm:pt>
    <dgm:pt modelId="{A4995632-7700-8C42-AC14-8B53CF576684}" type="pres">
      <dgm:prSet presAssocID="{83AADA4A-B8BA-4C3A-8750-E775E6527763}" presName="tx1" presStyleLbl="revTx" presStyleIdx="4" presStyleCnt="5"/>
      <dgm:spPr/>
    </dgm:pt>
    <dgm:pt modelId="{D315FB69-A419-4B4B-90B0-FDF5FC6C030A}" type="pres">
      <dgm:prSet presAssocID="{83AADA4A-B8BA-4C3A-8750-E775E6527763}" presName="vert1" presStyleCnt="0"/>
      <dgm:spPr/>
    </dgm:pt>
  </dgm:ptLst>
  <dgm:cxnLst>
    <dgm:cxn modelId="{E9586131-9752-4FA9-AEC1-96EEB0FA4E0E}" srcId="{34F14CD1-0557-47E0-94FE-9E936B3774EC}" destId="{FB91B01A-C5D7-4C64-B07E-836957329DD2}" srcOrd="3" destOrd="0" parTransId="{7222B75E-9E9D-4236-857D-9059A7C33891}" sibTransId="{26076DBB-A128-4304-95C3-8ED9AF3A2AD5}"/>
    <dgm:cxn modelId="{15E8A735-E8C6-8948-ACEA-A8DE963BE77E}" type="presOf" srcId="{4815D834-CD33-43E1-BDD7-2ABD9A577EBA}" destId="{F933B7F9-F067-7746-AAD2-2DA1E56908DA}" srcOrd="0" destOrd="0" presId="urn:microsoft.com/office/officeart/2008/layout/LinedList"/>
    <dgm:cxn modelId="{A88E2939-62D0-4593-A83E-F7D28EE104C0}" srcId="{34F14CD1-0557-47E0-94FE-9E936B3774EC}" destId="{F356F8FA-746F-452B-9652-AA897D787FC2}" srcOrd="1" destOrd="0" parTransId="{B02CB345-CC26-4F59-B9F7-1B0A4E7875CE}" sibTransId="{AE5D756D-7095-45C6-B294-B798A5F1E54F}"/>
    <dgm:cxn modelId="{B828883E-3B1B-9849-AF89-610B3E738775}" type="presOf" srcId="{FB91B01A-C5D7-4C64-B07E-836957329DD2}" destId="{26D3E5AE-4A2F-5E47-8423-6AB011E121B8}" srcOrd="0" destOrd="0" presId="urn:microsoft.com/office/officeart/2008/layout/LinedList"/>
    <dgm:cxn modelId="{F3B51294-F069-0846-9EF6-675F6D3791EB}" type="presOf" srcId="{06DF4A73-5C6F-42AB-A1F5-628E67221BBC}" destId="{EA5B3231-3C98-8449-B574-096A1DD9FD08}" srcOrd="0" destOrd="0" presId="urn:microsoft.com/office/officeart/2008/layout/LinedList"/>
    <dgm:cxn modelId="{56013398-980F-4B6B-8054-837721C8F0B8}" srcId="{34F14CD1-0557-47E0-94FE-9E936B3774EC}" destId="{06DF4A73-5C6F-42AB-A1F5-628E67221BBC}" srcOrd="2" destOrd="0" parTransId="{F29A8DDA-1F5C-4B76-88E0-D4D8BFBF3174}" sibTransId="{0F972FCE-3CD4-4CB0-9C23-CC5DB0ACD920}"/>
    <dgm:cxn modelId="{DB8C2FA0-A899-4638-AE61-0BBEEC08AF30}" srcId="{34F14CD1-0557-47E0-94FE-9E936B3774EC}" destId="{4815D834-CD33-43E1-BDD7-2ABD9A577EBA}" srcOrd="0" destOrd="0" parTransId="{6AF629D8-D0E0-4B27-9FF0-63B73653EDFD}" sibTransId="{6BB41362-E31C-424C-8AEB-A679E4651666}"/>
    <dgm:cxn modelId="{76097FBD-F014-184F-BDCB-728BE1D3264A}" type="presOf" srcId="{34F14CD1-0557-47E0-94FE-9E936B3774EC}" destId="{01C9D084-EB67-1340-86D0-F49CC0F7837E}" srcOrd="0" destOrd="0" presId="urn:microsoft.com/office/officeart/2008/layout/LinedList"/>
    <dgm:cxn modelId="{4895E6C0-FC63-9C43-86C1-F9D0352A5033}" type="presOf" srcId="{F356F8FA-746F-452B-9652-AA897D787FC2}" destId="{A2DC6B10-7A2F-2245-8727-7E75ECE28DD2}" srcOrd="0" destOrd="0" presId="urn:microsoft.com/office/officeart/2008/layout/LinedList"/>
    <dgm:cxn modelId="{FB4C0DC5-998D-4C42-9779-21D11EB56459}" srcId="{34F14CD1-0557-47E0-94FE-9E936B3774EC}" destId="{83AADA4A-B8BA-4C3A-8750-E775E6527763}" srcOrd="4" destOrd="0" parTransId="{63CAD008-8DDF-4AA8-A82A-0777D8D89CDC}" sibTransId="{26C4510F-C4E2-4A35-BBCA-6AF84156EB6B}"/>
    <dgm:cxn modelId="{278AB4F9-449E-2D44-A1BC-6532397CC4B2}" type="presOf" srcId="{83AADA4A-B8BA-4C3A-8750-E775E6527763}" destId="{A4995632-7700-8C42-AC14-8B53CF576684}" srcOrd="0" destOrd="0" presId="urn:microsoft.com/office/officeart/2008/layout/LinedList"/>
    <dgm:cxn modelId="{DEA7E84B-F953-2740-B3BF-1BEAD011007B}" type="presParOf" srcId="{01C9D084-EB67-1340-86D0-F49CC0F7837E}" destId="{93D477A0-EFFA-0F4B-AEF5-6C5E5E65E7D2}" srcOrd="0" destOrd="0" presId="urn:microsoft.com/office/officeart/2008/layout/LinedList"/>
    <dgm:cxn modelId="{1E280143-FE82-F142-8AFE-DFE0DBD64FA0}" type="presParOf" srcId="{01C9D084-EB67-1340-86D0-F49CC0F7837E}" destId="{06376EAC-203A-0441-A4B8-801F90081283}" srcOrd="1" destOrd="0" presId="urn:microsoft.com/office/officeart/2008/layout/LinedList"/>
    <dgm:cxn modelId="{3A4F332D-015C-974A-BD0C-E3FCDC322256}" type="presParOf" srcId="{06376EAC-203A-0441-A4B8-801F90081283}" destId="{F933B7F9-F067-7746-AAD2-2DA1E56908DA}" srcOrd="0" destOrd="0" presId="urn:microsoft.com/office/officeart/2008/layout/LinedList"/>
    <dgm:cxn modelId="{64D2CB3B-1770-D743-A941-617AFAF8F09B}" type="presParOf" srcId="{06376EAC-203A-0441-A4B8-801F90081283}" destId="{9C942DB7-22F3-4E47-95EE-5A3FD1C28435}" srcOrd="1" destOrd="0" presId="urn:microsoft.com/office/officeart/2008/layout/LinedList"/>
    <dgm:cxn modelId="{E16E294D-0643-C743-A1E1-A5806D4BC084}" type="presParOf" srcId="{01C9D084-EB67-1340-86D0-F49CC0F7837E}" destId="{FFD41C97-BCD5-E34B-9CEA-6779DA0B27B2}" srcOrd="2" destOrd="0" presId="urn:microsoft.com/office/officeart/2008/layout/LinedList"/>
    <dgm:cxn modelId="{CF77AB40-7EFE-3D41-9C4E-93C4875E6BB0}" type="presParOf" srcId="{01C9D084-EB67-1340-86D0-F49CC0F7837E}" destId="{3C7C9570-9332-054C-9A23-9EA5213E9C0A}" srcOrd="3" destOrd="0" presId="urn:microsoft.com/office/officeart/2008/layout/LinedList"/>
    <dgm:cxn modelId="{4AE71558-E31D-324C-8717-33DFAB29C478}" type="presParOf" srcId="{3C7C9570-9332-054C-9A23-9EA5213E9C0A}" destId="{A2DC6B10-7A2F-2245-8727-7E75ECE28DD2}" srcOrd="0" destOrd="0" presId="urn:microsoft.com/office/officeart/2008/layout/LinedList"/>
    <dgm:cxn modelId="{AA449497-BC26-AB4E-8EE6-26CD1C066A08}" type="presParOf" srcId="{3C7C9570-9332-054C-9A23-9EA5213E9C0A}" destId="{799586AF-4E57-B342-A55F-69BEBF1D9514}" srcOrd="1" destOrd="0" presId="urn:microsoft.com/office/officeart/2008/layout/LinedList"/>
    <dgm:cxn modelId="{7BD12E3B-BD4E-0D4E-B17D-38895D5FBB59}" type="presParOf" srcId="{01C9D084-EB67-1340-86D0-F49CC0F7837E}" destId="{95C209F0-8DEC-3547-A4EB-3AAEC78A1AD9}" srcOrd="4" destOrd="0" presId="urn:microsoft.com/office/officeart/2008/layout/LinedList"/>
    <dgm:cxn modelId="{107C09AE-D479-7C47-97DE-B02A4A2B3898}" type="presParOf" srcId="{01C9D084-EB67-1340-86D0-F49CC0F7837E}" destId="{92DA3F83-3A32-F140-B49D-8E20E16B6296}" srcOrd="5" destOrd="0" presId="urn:microsoft.com/office/officeart/2008/layout/LinedList"/>
    <dgm:cxn modelId="{EE39AA7D-EF38-F549-9D46-DF1AB7303DDF}" type="presParOf" srcId="{92DA3F83-3A32-F140-B49D-8E20E16B6296}" destId="{EA5B3231-3C98-8449-B574-096A1DD9FD08}" srcOrd="0" destOrd="0" presId="urn:microsoft.com/office/officeart/2008/layout/LinedList"/>
    <dgm:cxn modelId="{FFA50689-6F45-CF4F-8F5B-A06BFF85EE8B}" type="presParOf" srcId="{92DA3F83-3A32-F140-B49D-8E20E16B6296}" destId="{4682D61E-B9BA-A240-99D2-353CCB2F68D2}" srcOrd="1" destOrd="0" presId="urn:microsoft.com/office/officeart/2008/layout/LinedList"/>
    <dgm:cxn modelId="{5E6EA7C0-4E72-A54A-A9DA-5201AD9D2428}" type="presParOf" srcId="{01C9D084-EB67-1340-86D0-F49CC0F7837E}" destId="{C797917C-3224-4246-8E77-1064B51D813C}" srcOrd="6" destOrd="0" presId="urn:microsoft.com/office/officeart/2008/layout/LinedList"/>
    <dgm:cxn modelId="{AD2E76B5-053A-834A-9665-FA0AD75E7F74}" type="presParOf" srcId="{01C9D084-EB67-1340-86D0-F49CC0F7837E}" destId="{471D4418-6DA1-8B42-8A04-CDAEAC7268C2}" srcOrd="7" destOrd="0" presId="urn:microsoft.com/office/officeart/2008/layout/LinedList"/>
    <dgm:cxn modelId="{42D5E9FD-A80F-C149-A1C7-990429036BDD}" type="presParOf" srcId="{471D4418-6DA1-8B42-8A04-CDAEAC7268C2}" destId="{26D3E5AE-4A2F-5E47-8423-6AB011E121B8}" srcOrd="0" destOrd="0" presId="urn:microsoft.com/office/officeart/2008/layout/LinedList"/>
    <dgm:cxn modelId="{CBAC889B-09A6-8140-B0CE-A4D7B66D6FBF}" type="presParOf" srcId="{471D4418-6DA1-8B42-8A04-CDAEAC7268C2}" destId="{54209898-211E-5443-B87A-9A604052CEAE}" srcOrd="1" destOrd="0" presId="urn:microsoft.com/office/officeart/2008/layout/LinedList"/>
    <dgm:cxn modelId="{7867F461-4A77-7A42-852D-E0BEA478D3DD}" type="presParOf" srcId="{01C9D084-EB67-1340-86D0-F49CC0F7837E}" destId="{28123AEE-2E20-DD48-8C85-56CAF7778EA0}" srcOrd="8" destOrd="0" presId="urn:microsoft.com/office/officeart/2008/layout/LinedList"/>
    <dgm:cxn modelId="{1DBE91B3-F19F-494D-BCAD-C788C42754C0}" type="presParOf" srcId="{01C9D084-EB67-1340-86D0-F49CC0F7837E}" destId="{6C1D5344-D52B-3747-B76A-EE5A9A5E1629}" srcOrd="9" destOrd="0" presId="urn:microsoft.com/office/officeart/2008/layout/LinedList"/>
    <dgm:cxn modelId="{8EC1E5A7-BCCD-4543-827B-94E62DE2CC29}" type="presParOf" srcId="{6C1D5344-D52B-3747-B76A-EE5A9A5E1629}" destId="{A4995632-7700-8C42-AC14-8B53CF576684}" srcOrd="0" destOrd="0" presId="urn:microsoft.com/office/officeart/2008/layout/LinedList"/>
    <dgm:cxn modelId="{2938C6E8-9603-1C43-B4F0-3254A41EA508}" type="presParOf" srcId="{6C1D5344-D52B-3747-B76A-EE5A9A5E1629}" destId="{D315FB69-A419-4B4B-90B0-FDF5FC6C030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C593C0D-FE5B-4E63-9184-C1DBA6ECBB6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795D069-67AC-47EC-88F7-35BC7196796F}">
      <dgm:prSet/>
      <dgm:spPr/>
      <dgm:t>
        <a:bodyPr/>
        <a:lstStyle/>
        <a:p>
          <a:r>
            <a:rPr lang="en-US" dirty="0"/>
            <a:t>Set aside time daily for prayer</a:t>
          </a:r>
        </a:p>
      </dgm:t>
    </dgm:pt>
    <dgm:pt modelId="{C4941989-FE1A-418C-817A-85B30563A4AE}" type="parTrans" cxnId="{0A4B4634-E0C9-4D68-996D-6FB994CBA106}">
      <dgm:prSet/>
      <dgm:spPr/>
      <dgm:t>
        <a:bodyPr/>
        <a:lstStyle/>
        <a:p>
          <a:endParaRPr lang="en-US"/>
        </a:p>
      </dgm:t>
    </dgm:pt>
    <dgm:pt modelId="{6A8034B6-70C3-49A5-AFD7-A765211DADF5}" type="sibTrans" cxnId="{0A4B4634-E0C9-4D68-996D-6FB994CBA106}">
      <dgm:prSet/>
      <dgm:spPr/>
      <dgm:t>
        <a:bodyPr/>
        <a:lstStyle/>
        <a:p>
          <a:endParaRPr lang="en-US"/>
        </a:p>
      </dgm:t>
    </dgm:pt>
    <dgm:pt modelId="{01037BB7-834C-4FEC-B923-3541F774ACAE}">
      <dgm:prSet/>
      <dgm:spPr/>
      <dgm:t>
        <a:bodyPr/>
        <a:lstStyle/>
        <a:p>
          <a:r>
            <a:rPr lang="en-US" dirty="0"/>
            <a:t>King David -</a:t>
          </a:r>
          <a:r>
            <a:rPr lang="en-CA" b="1" baseline="30000" dirty="0"/>
            <a:t>   “</a:t>
          </a:r>
          <a:r>
            <a:rPr lang="en-CA" dirty="0"/>
            <a:t>Evening, and morning, and at noon, will I pray, and cry aloud: and he shall hear my voice.” Psalm 55:17</a:t>
          </a:r>
          <a:endParaRPr lang="en-US" dirty="0"/>
        </a:p>
      </dgm:t>
    </dgm:pt>
    <dgm:pt modelId="{02631E65-42A1-4D49-95EF-3BAC01C91706}" type="parTrans" cxnId="{9F71D497-F0D5-49D6-85E9-C5A0C943922C}">
      <dgm:prSet/>
      <dgm:spPr/>
      <dgm:t>
        <a:bodyPr/>
        <a:lstStyle/>
        <a:p>
          <a:endParaRPr lang="en-US"/>
        </a:p>
      </dgm:t>
    </dgm:pt>
    <dgm:pt modelId="{89FC4C22-72CA-4272-A348-820E92D0ED31}" type="sibTrans" cxnId="{9F71D497-F0D5-49D6-85E9-C5A0C943922C}">
      <dgm:prSet/>
      <dgm:spPr/>
      <dgm:t>
        <a:bodyPr/>
        <a:lstStyle/>
        <a:p>
          <a:endParaRPr lang="en-US"/>
        </a:p>
      </dgm:t>
    </dgm:pt>
    <dgm:pt modelId="{6ACC33DC-5ECC-4B62-B4D5-BCD3A067A884}">
      <dgm:prSet/>
      <dgm:spPr/>
      <dgm:t>
        <a:bodyPr/>
        <a:lstStyle/>
        <a:p>
          <a:r>
            <a:rPr lang="en-CA" dirty="0"/>
            <a:t>Daniel - “Daniel always prayed to God three times every day. Three times every day, he bowed down on his knees to pray and praise God.” Daniel 6:10 KJV</a:t>
          </a:r>
          <a:endParaRPr lang="en-US" dirty="0"/>
        </a:p>
      </dgm:t>
    </dgm:pt>
    <dgm:pt modelId="{DFC915FF-7950-42B1-8879-F3C5DFE0A142}" type="parTrans" cxnId="{E4333BE3-E99C-4398-86AD-ADB56F83BD87}">
      <dgm:prSet/>
      <dgm:spPr/>
      <dgm:t>
        <a:bodyPr/>
        <a:lstStyle/>
        <a:p>
          <a:endParaRPr lang="en-US"/>
        </a:p>
      </dgm:t>
    </dgm:pt>
    <dgm:pt modelId="{CA7CBB11-D937-4836-87A1-FA9B6DBFAA1E}" type="sibTrans" cxnId="{E4333BE3-E99C-4398-86AD-ADB56F83BD87}">
      <dgm:prSet/>
      <dgm:spPr/>
      <dgm:t>
        <a:bodyPr/>
        <a:lstStyle/>
        <a:p>
          <a:endParaRPr lang="en-US"/>
        </a:p>
      </dgm:t>
    </dgm:pt>
    <dgm:pt modelId="{DBEC4FD7-D601-514D-9BD4-D482A854F871}" type="pres">
      <dgm:prSet presAssocID="{7C593C0D-FE5B-4E63-9184-C1DBA6ECBB6B}" presName="linear" presStyleCnt="0">
        <dgm:presLayoutVars>
          <dgm:animLvl val="lvl"/>
          <dgm:resizeHandles val="exact"/>
        </dgm:presLayoutVars>
      </dgm:prSet>
      <dgm:spPr/>
    </dgm:pt>
    <dgm:pt modelId="{30D4E4DC-2B91-1D48-BEF7-08B934F0EAB7}" type="pres">
      <dgm:prSet presAssocID="{4795D069-67AC-47EC-88F7-35BC7196796F}" presName="parentText" presStyleLbl="node1" presStyleIdx="0" presStyleCnt="3">
        <dgm:presLayoutVars>
          <dgm:chMax val="0"/>
          <dgm:bulletEnabled val="1"/>
        </dgm:presLayoutVars>
      </dgm:prSet>
      <dgm:spPr/>
    </dgm:pt>
    <dgm:pt modelId="{40DEBEEB-DBBE-3248-99D3-7A6641123EC8}" type="pres">
      <dgm:prSet presAssocID="{6A8034B6-70C3-49A5-AFD7-A765211DADF5}" presName="spacer" presStyleCnt="0"/>
      <dgm:spPr/>
    </dgm:pt>
    <dgm:pt modelId="{EA7D362B-8B3C-CD4A-BE80-6A05656639AA}" type="pres">
      <dgm:prSet presAssocID="{01037BB7-834C-4FEC-B923-3541F774ACAE}" presName="parentText" presStyleLbl="node1" presStyleIdx="1" presStyleCnt="3">
        <dgm:presLayoutVars>
          <dgm:chMax val="0"/>
          <dgm:bulletEnabled val="1"/>
        </dgm:presLayoutVars>
      </dgm:prSet>
      <dgm:spPr/>
    </dgm:pt>
    <dgm:pt modelId="{FE3F4E09-A771-8049-A60D-CD6AFA02BB60}" type="pres">
      <dgm:prSet presAssocID="{89FC4C22-72CA-4272-A348-820E92D0ED31}" presName="spacer" presStyleCnt="0"/>
      <dgm:spPr/>
    </dgm:pt>
    <dgm:pt modelId="{40B472B9-7AC4-734A-AE7D-1DF78DFED7F3}" type="pres">
      <dgm:prSet presAssocID="{6ACC33DC-5ECC-4B62-B4D5-BCD3A067A884}" presName="parentText" presStyleLbl="node1" presStyleIdx="2" presStyleCnt="3">
        <dgm:presLayoutVars>
          <dgm:chMax val="0"/>
          <dgm:bulletEnabled val="1"/>
        </dgm:presLayoutVars>
      </dgm:prSet>
      <dgm:spPr/>
    </dgm:pt>
  </dgm:ptLst>
  <dgm:cxnLst>
    <dgm:cxn modelId="{577C9E22-DF2E-D94B-AC60-98D1B94F8A20}" type="presOf" srcId="{4795D069-67AC-47EC-88F7-35BC7196796F}" destId="{30D4E4DC-2B91-1D48-BEF7-08B934F0EAB7}" srcOrd="0" destOrd="0" presId="urn:microsoft.com/office/officeart/2005/8/layout/vList2"/>
    <dgm:cxn modelId="{0A4B4634-E0C9-4D68-996D-6FB994CBA106}" srcId="{7C593C0D-FE5B-4E63-9184-C1DBA6ECBB6B}" destId="{4795D069-67AC-47EC-88F7-35BC7196796F}" srcOrd="0" destOrd="0" parTransId="{C4941989-FE1A-418C-817A-85B30563A4AE}" sibTransId="{6A8034B6-70C3-49A5-AFD7-A765211DADF5}"/>
    <dgm:cxn modelId="{7CCAA866-7BD9-7347-AFF4-08381F2F07A4}" type="presOf" srcId="{6ACC33DC-5ECC-4B62-B4D5-BCD3A067A884}" destId="{40B472B9-7AC4-734A-AE7D-1DF78DFED7F3}" srcOrd="0" destOrd="0" presId="urn:microsoft.com/office/officeart/2005/8/layout/vList2"/>
    <dgm:cxn modelId="{994DAD68-21CA-A341-977B-10D5AC7B363E}" type="presOf" srcId="{01037BB7-834C-4FEC-B923-3541F774ACAE}" destId="{EA7D362B-8B3C-CD4A-BE80-6A05656639AA}" srcOrd="0" destOrd="0" presId="urn:microsoft.com/office/officeart/2005/8/layout/vList2"/>
    <dgm:cxn modelId="{9F71D497-F0D5-49D6-85E9-C5A0C943922C}" srcId="{7C593C0D-FE5B-4E63-9184-C1DBA6ECBB6B}" destId="{01037BB7-834C-4FEC-B923-3541F774ACAE}" srcOrd="1" destOrd="0" parTransId="{02631E65-42A1-4D49-95EF-3BAC01C91706}" sibTransId="{89FC4C22-72CA-4272-A348-820E92D0ED31}"/>
    <dgm:cxn modelId="{B1C9AF9D-3484-164F-AB32-187D0FD71A28}" type="presOf" srcId="{7C593C0D-FE5B-4E63-9184-C1DBA6ECBB6B}" destId="{DBEC4FD7-D601-514D-9BD4-D482A854F871}" srcOrd="0" destOrd="0" presId="urn:microsoft.com/office/officeart/2005/8/layout/vList2"/>
    <dgm:cxn modelId="{E4333BE3-E99C-4398-86AD-ADB56F83BD87}" srcId="{7C593C0D-FE5B-4E63-9184-C1DBA6ECBB6B}" destId="{6ACC33DC-5ECC-4B62-B4D5-BCD3A067A884}" srcOrd="2" destOrd="0" parTransId="{DFC915FF-7950-42B1-8879-F3C5DFE0A142}" sibTransId="{CA7CBB11-D937-4836-87A1-FA9B6DBFAA1E}"/>
    <dgm:cxn modelId="{0D6D0B84-F623-514B-8B7C-1DBEEF60EDE2}" type="presParOf" srcId="{DBEC4FD7-D601-514D-9BD4-D482A854F871}" destId="{30D4E4DC-2B91-1D48-BEF7-08B934F0EAB7}" srcOrd="0" destOrd="0" presId="urn:microsoft.com/office/officeart/2005/8/layout/vList2"/>
    <dgm:cxn modelId="{2FE46628-FCE8-F74D-B067-955720D03E84}" type="presParOf" srcId="{DBEC4FD7-D601-514D-9BD4-D482A854F871}" destId="{40DEBEEB-DBBE-3248-99D3-7A6641123EC8}" srcOrd="1" destOrd="0" presId="urn:microsoft.com/office/officeart/2005/8/layout/vList2"/>
    <dgm:cxn modelId="{5B0D218A-6BE2-DE42-B87F-AB422B5EFA84}" type="presParOf" srcId="{DBEC4FD7-D601-514D-9BD4-D482A854F871}" destId="{EA7D362B-8B3C-CD4A-BE80-6A05656639AA}" srcOrd="2" destOrd="0" presId="urn:microsoft.com/office/officeart/2005/8/layout/vList2"/>
    <dgm:cxn modelId="{AD5EFF89-C315-8742-8AC7-1132FD301BD2}" type="presParOf" srcId="{DBEC4FD7-D601-514D-9BD4-D482A854F871}" destId="{FE3F4E09-A771-8049-A60D-CD6AFA02BB60}" srcOrd="3" destOrd="0" presId="urn:microsoft.com/office/officeart/2005/8/layout/vList2"/>
    <dgm:cxn modelId="{69E7BEA1-A27D-F542-A37B-E0FBF53842FC}" type="presParOf" srcId="{DBEC4FD7-D601-514D-9BD4-D482A854F871}" destId="{40B472B9-7AC4-734A-AE7D-1DF78DFED7F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06DEB8-59C2-4FA3-8121-61EC82539545}"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D529FA56-DC36-46C4-A270-2B5C2033C7E7}">
      <dgm:prSet/>
      <dgm:spPr/>
      <dgm:t>
        <a:bodyPr/>
        <a:lstStyle/>
        <a:p>
          <a:r>
            <a:rPr lang="en-CA" dirty="0"/>
            <a:t>Martin Luther once said:</a:t>
          </a:r>
          <a:endParaRPr lang="en-US" dirty="0"/>
        </a:p>
      </dgm:t>
    </dgm:pt>
    <dgm:pt modelId="{4750CE7E-49D5-4250-A3C8-19E243D883F6}" type="parTrans" cxnId="{954C4B93-E7A2-4B36-A185-FAC0DB1140A5}">
      <dgm:prSet/>
      <dgm:spPr/>
      <dgm:t>
        <a:bodyPr/>
        <a:lstStyle/>
        <a:p>
          <a:endParaRPr lang="en-US"/>
        </a:p>
      </dgm:t>
    </dgm:pt>
    <dgm:pt modelId="{650B0B52-76CA-496F-8FE7-3E0005A880F9}" type="sibTrans" cxnId="{954C4B93-E7A2-4B36-A185-FAC0DB1140A5}">
      <dgm:prSet/>
      <dgm:spPr/>
      <dgm:t>
        <a:bodyPr/>
        <a:lstStyle/>
        <a:p>
          <a:endParaRPr lang="en-US"/>
        </a:p>
      </dgm:t>
    </dgm:pt>
    <dgm:pt modelId="{1F0EBA1F-DEAD-49C8-8D2B-A00606E903FA}">
      <dgm:prSet/>
      <dgm:spPr/>
      <dgm:t>
        <a:bodyPr/>
        <a:lstStyle/>
        <a:p>
          <a:r>
            <a:rPr lang="en-CA" dirty="0"/>
            <a:t>“I have so much to do that I shall spend the first three hours in prayer.”</a:t>
          </a:r>
          <a:endParaRPr lang="en-US" dirty="0"/>
        </a:p>
      </dgm:t>
    </dgm:pt>
    <dgm:pt modelId="{5EE0926A-3FC4-42AF-B458-A66F746B83E8}" type="parTrans" cxnId="{D02E98D4-18E9-43ED-A62C-1A36D3A80682}">
      <dgm:prSet/>
      <dgm:spPr/>
      <dgm:t>
        <a:bodyPr/>
        <a:lstStyle/>
        <a:p>
          <a:endParaRPr lang="en-US"/>
        </a:p>
      </dgm:t>
    </dgm:pt>
    <dgm:pt modelId="{0106E480-2490-4032-A8F7-372E299D6B95}" type="sibTrans" cxnId="{D02E98D4-18E9-43ED-A62C-1A36D3A80682}">
      <dgm:prSet/>
      <dgm:spPr/>
      <dgm:t>
        <a:bodyPr/>
        <a:lstStyle/>
        <a:p>
          <a:endParaRPr lang="en-US"/>
        </a:p>
      </dgm:t>
    </dgm:pt>
    <dgm:pt modelId="{33F4B470-0E0A-427C-BC5F-39819A00DA99}">
      <dgm:prSet/>
      <dgm:spPr/>
      <dgm:t>
        <a:bodyPr/>
        <a:lstStyle/>
        <a:p>
          <a:r>
            <a:rPr lang="en-CA" dirty="0"/>
            <a:t>He understood something important.</a:t>
          </a:r>
          <a:endParaRPr lang="en-US" dirty="0"/>
        </a:p>
      </dgm:t>
    </dgm:pt>
    <dgm:pt modelId="{1B08ED32-0B9D-48FC-8FDC-27924E523412}" type="parTrans" cxnId="{EF17FF4F-0ADB-4BEF-914C-CADBC65F4311}">
      <dgm:prSet/>
      <dgm:spPr/>
      <dgm:t>
        <a:bodyPr/>
        <a:lstStyle/>
        <a:p>
          <a:endParaRPr lang="en-US"/>
        </a:p>
      </dgm:t>
    </dgm:pt>
    <dgm:pt modelId="{5FC063EC-F34A-48D3-89BC-9FFC7645E7D5}" type="sibTrans" cxnId="{EF17FF4F-0ADB-4BEF-914C-CADBC65F4311}">
      <dgm:prSet/>
      <dgm:spPr/>
      <dgm:t>
        <a:bodyPr/>
        <a:lstStyle/>
        <a:p>
          <a:endParaRPr lang="en-US"/>
        </a:p>
      </dgm:t>
    </dgm:pt>
    <dgm:pt modelId="{35F9DF44-FBA6-4D91-8B53-E9AEB825FF18}">
      <dgm:prSet/>
      <dgm:spPr/>
      <dgm:t>
        <a:bodyPr/>
        <a:lstStyle/>
        <a:p>
          <a:r>
            <a:rPr lang="en-CA" dirty="0"/>
            <a:t>Prayer is not wasting time.</a:t>
          </a:r>
          <a:endParaRPr lang="en-US" dirty="0"/>
        </a:p>
      </dgm:t>
    </dgm:pt>
    <dgm:pt modelId="{ADC22677-EAE7-4EFD-9F8D-05464473948F}" type="parTrans" cxnId="{D47C9211-53AD-4EA9-8024-65E9BC564394}">
      <dgm:prSet/>
      <dgm:spPr/>
      <dgm:t>
        <a:bodyPr/>
        <a:lstStyle/>
        <a:p>
          <a:endParaRPr lang="en-US"/>
        </a:p>
      </dgm:t>
    </dgm:pt>
    <dgm:pt modelId="{50E21AEE-5F6C-4FBB-87D1-3739B129A328}" type="sibTrans" cxnId="{D47C9211-53AD-4EA9-8024-65E9BC564394}">
      <dgm:prSet/>
      <dgm:spPr/>
      <dgm:t>
        <a:bodyPr/>
        <a:lstStyle/>
        <a:p>
          <a:endParaRPr lang="en-US"/>
        </a:p>
      </dgm:t>
    </dgm:pt>
    <dgm:pt modelId="{F6C4B765-B99C-4B5E-9CEE-375754AB17C6}">
      <dgm:prSet/>
      <dgm:spPr/>
      <dgm:t>
        <a:bodyPr/>
        <a:lstStyle/>
        <a:p>
          <a:r>
            <a:rPr lang="en-CA" dirty="0"/>
            <a:t>Prayer is investing in the most important relationship in the universe.</a:t>
          </a:r>
          <a:endParaRPr lang="en-US" dirty="0"/>
        </a:p>
      </dgm:t>
    </dgm:pt>
    <dgm:pt modelId="{D9DE2B34-98EC-490B-B836-1C4731D4EC3F}" type="parTrans" cxnId="{41843BAC-045A-4634-BFD4-CB3217EF7C90}">
      <dgm:prSet/>
      <dgm:spPr/>
      <dgm:t>
        <a:bodyPr/>
        <a:lstStyle/>
        <a:p>
          <a:endParaRPr lang="en-US"/>
        </a:p>
      </dgm:t>
    </dgm:pt>
    <dgm:pt modelId="{E9A33292-E150-4DA8-9FAD-8CB8BFD30500}" type="sibTrans" cxnId="{41843BAC-045A-4634-BFD4-CB3217EF7C90}">
      <dgm:prSet/>
      <dgm:spPr/>
      <dgm:t>
        <a:bodyPr/>
        <a:lstStyle/>
        <a:p>
          <a:endParaRPr lang="en-US"/>
        </a:p>
      </dgm:t>
    </dgm:pt>
    <dgm:pt modelId="{195AC8C1-DB75-3149-BE64-5ACBA8747AAE}" type="pres">
      <dgm:prSet presAssocID="{1C06DEB8-59C2-4FA3-8121-61EC82539545}" presName="vert0" presStyleCnt="0">
        <dgm:presLayoutVars>
          <dgm:dir/>
          <dgm:animOne val="branch"/>
          <dgm:animLvl val="lvl"/>
        </dgm:presLayoutVars>
      </dgm:prSet>
      <dgm:spPr/>
    </dgm:pt>
    <dgm:pt modelId="{87CA1ABE-80CD-314E-A48D-0402CEACA7FB}" type="pres">
      <dgm:prSet presAssocID="{D529FA56-DC36-46C4-A270-2B5C2033C7E7}" presName="thickLine" presStyleLbl="alignNode1" presStyleIdx="0" presStyleCnt="5"/>
      <dgm:spPr/>
    </dgm:pt>
    <dgm:pt modelId="{7813E1AF-4935-3640-B0FE-099C171FCE8A}" type="pres">
      <dgm:prSet presAssocID="{D529FA56-DC36-46C4-A270-2B5C2033C7E7}" presName="horz1" presStyleCnt="0"/>
      <dgm:spPr/>
    </dgm:pt>
    <dgm:pt modelId="{4FFFE30D-1D5C-B24F-B255-D795114A343D}" type="pres">
      <dgm:prSet presAssocID="{D529FA56-DC36-46C4-A270-2B5C2033C7E7}" presName="tx1" presStyleLbl="revTx" presStyleIdx="0" presStyleCnt="5"/>
      <dgm:spPr/>
    </dgm:pt>
    <dgm:pt modelId="{716D8BF6-AA09-F542-9E32-0A60A08303A7}" type="pres">
      <dgm:prSet presAssocID="{D529FA56-DC36-46C4-A270-2B5C2033C7E7}" presName="vert1" presStyleCnt="0"/>
      <dgm:spPr/>
    </dgm:pt>
    <dgm:pt modelId="{D6E285D9-02B5-8F45-A44F-31AC16FDF467}" type="pres">
      <dgm:prSet presAssocID="{1F0EBA1F-DEAD-49C8-8D2B-A00606E903FA}" presName="thickLine" presStyleLbl="alignNode1" presStyleIdx="1" presStyleCnt="5"/>
      <dgm:spPr/>
    </dgm:pt>
    <dgm:pt modelId="{D66B1D59-3662-8D44-A8DE-C16AC080BF43}" type="pres">
      <dgm:prSet presAssocID="{1F0EBA1F-DEAD-49C8-8D2B-A00606E903FA}" presName="horz1" presStyleCnt="0"/>
      <dgm:spPr/>
    </dgm:pt>
    <dgm:pt modelId="{C845BED8-F264-9047-950F-4AAAA0533FE6}" type="pres">
      <dgm:prSet presAssocID="{1F0EBA1F-DEAD-49C8-8D2B-A00606E903FA}" presName="tx1" presStyleLbl="revTx" presStyleIdx="1" presStyleCnt="5"/>
      <dgm:spPr/>
    </dgm:pt>
    <dgm:pt modelId="{A8AD60B1-C703-E04E-B3A5-3A28BDD25675}" type="pres">
      <dgm:prSet presAssocID="{1F0EBA1F-DEAD-49C8-8D2B-A00606E903FA}" presName="vert1" presStyleCnt="0"/>
      <dgm:spPr/>
    </dgm:pt>
    <dgm:pt modelId="{D66B92F3-8D72-744A-8ADC-3992B9CCFA59}" type="pres">
      <dgm:prSet presAssocID="{33F4B470-0E0A-427C-BC5F-39819A00DA99}" presName="thickLine" presStyleLbl="alignNode1" presStyleIdx="2" presStyleCnt="5"/>
      <dgm:spPr/>
    </dgm:pt>
    <dgm:pt modelId="{4BCBC600-2483-4745-A766-3BB614D8B772}" type="pres">
      <dgm:prSet presAssocID="{33F4B470-0E0A-427C-BC5F-39819A00DA99}" presName="horz1" presStyleCnt="0"/>
      <dgm:spPr/>
    </dgm:pt>
    <dgm:pt modelId="{DA06D31B-219C-F540-B31F-613DEA7C562C}" type="pres">
      <dgm:prSet presAssocID="{33F4B470-0E0A-427C-BC5F-39819A00DA99}" presName="tx1" presStyleLbl="revTx" presStyleIdx="2" presStyleCnt="5"/>
      <dgm:spPr/>
    </dgm:pt>
    <dgm:pt modelId="{0F92A1CA-3007-514E-91A9-739ED494C051}" type="pres">
      <dgm:prSet presAssocID="{33F4B470-0E0A-427C-BC5F-39819A00DA99}" presName="vert1" presStyleCnt="0"/>
      <dgm:spPr/>
    </dgm:pt>
    <dgm:pt modelId="{50310706-B08C-F944-85D5-3B33135DAA20}" type="pres">
      <dgm:prSet presAssocID="{35F9DF44-FBA6-4D91-8B53-E9AEB825FF18}" presName="thickLine" presStyleLbl="alignNode1" presStyleIdx="3" presStyleCnt="5"/>
      <dgm:spPr/>
    </dgm:pt>
    <dgm:pt modelId="{6E5468A8-F094-0E4E-B951-E13481B23476}" type="pres">
      <dgm:prSet presAssocID="{35F9DF44-FBA6-4D91-8B53-E9AEB825FF18}" presName="horz1" presStyleCnt="0"/>
      <dgm:spPr/>
    </dgm:pt>
    <dgm:pt modelId="{F3FF790F-3F12-A34E-BFBE-D0521015C14E}" type="pres">
      <dgm:prSet presAssocID="{35F9DF44-FBA6-4D91-8B53-E9AEB825FF18}" presName="tx1" presStyleLbl="revTx" presStyleIdx="3" presStyleCnt="5"/>
      <dgm:spPr/>
    </dgm:pt>
    <dgm:pt modelId="{B5A7A5AC-374C-ED43-B763-4A5E501F65F8}" type="pres">
      <dgm:prSet presAssocID="{35F9DF44-FBA6-4D91-8B53-E9AEB825FF18}" presName="vert1" presStyleCnt="0"/>
      <dgm:spPr/>
    </dgm:pt>
    <dgm:pt modelId="{D45E307D-7433-F44E-BB61-09A0D09683F7}" type="pres">
      <dgm:prSet presAssocID="{F6C4B765-B99C-4B5E-9CEE-375754AB17C6}" presName="thickLine" presStyleLbl="alignNode1" presStyleIdx="4" presStyleCnt="5"/>
      <dgm:spPr/>
    </dgm:pt>
    <dgm:pt modelId="{C8E6A0FF-75C0-0A47-AB1C-4B63104AA362}" type="pres">
      <dgm:prSet presAssocID="{F6C4B765-B99C-4B5E-9CEE-375754AB17C6}" presName="horz1" presStyleCnt="0"/>
      <dgm:spPr/>
    </dgm:pt>
    <dgm:pt modelId="{356C2591-280E-BB40-9C1F-6683F7CEAF21}" type="pres">
      <dgm:prSet presAssocID="{F6C4B765-B99C-4B5E-9CEE-375754AB17C6}" presName="tx1" presStyleLbl="revTx" presStyleIdx="4" presStyleCnt="5"/>
      <dgm:spPr/>
    </dgm:pt>
    <dgm:pt modelId="{851F75A0-2EAE-9E46-A67F-15CADB048C3B}" type="pres">
      <dgm:prSet presAssocID="{F6C4B765-B99C-4B5E-9CEE-375754AB17C6}" presName="vert1" presStyleCnt="0"/>
      <dgm:spPr/>
    </dgm:pt>
  </dgm:ptLst>
  <dgm:cxnLst>
    <dgm:cxn modelId="{C782F107-E4F9-7849-BFBF-E0C7DD5AF28D}" type="presOf" srcId="{D529FA56-DC36-46C4-A270-2B5C2033C7E7}" destId="{4FFFE30D-1D5C-B24F-B255-D795114A343D}" srcOrd="0" destOrd="0" presId="urn:microsoft.com/office/officeart/2008/layout/LinedList"/>
    <dgm:cxn modelId="{D47C9211-53AD-4EA9-8024-65E9BC564394}" srcId="{1C06DEB8-59C2-4FA3-8121-61EC82539545}" destId="{35F9DF44-FBA6-4D91-8B53-E9AEB825FF18}" srcOrd="3" destOrd="0" parTransId="{ADC22677-EAE7-4EFD-9F8D-05464473948F}" sibTransId="{50E21AEE-5F6C-4FBB-87D1-3739B129A328}"/>
    <dgm:cxn modelId="{A6581335-93E2-D44C-9D5D-8ADE3D7ACD01}" type="presOf" srcId="{35F9DF44-FBA6-4D91-8B53-E9AEB825FF18}" destId="{F3FF790F-3F12-A34E-BFBE-D0521015C14E}" srcOrd="0" destOrd="0" presId="urn:microsoft.com/office/officeart/2008/layout/LinedList"/>
    <dgm:cxn modelId="{EF17FF4F-0ADB-4BEF-914C-CADBC65F4311}" srcId="{1C06DEB8-59C2-4FA3-8121-61EC82539545}" destId="{33F4B470-0E0A-427C-BC5F-39819A00DA99}" srcOrd="2" destOrd="0" parTransId="{1B08ED32-0B9D-48FC-8FDC-27924E523412}" sibTransId="{5FC063EC-F34A-48D3-89BC-9FFC7645E7D5}"/>
    <dgm:cxn modelId="{954C4B93-E7A2-4B36-A185-FAC0DB1140A5}" srcId="{1C06DEB8-59C2-4FA3-8121-61EC82539545}" destId="{D529FA56-DC36-46C4-A270-2B5C2033C7E7}" srcOrd="0" destOrd="0" parTransId="{4750CE7E-49D5-4250-A3C8-19E243D883F6}" sibTransId="{650B0B52-76CA-496F-8FE7-3E0005A880F9}"/>
    <dgm:cxn modelId="{41843BAC-045A-4634-BFD4-CB3217EF7C90}" srcId="{1C06DEB8-59C2-4FA3-8121-61EC82539545}" destId="{F6C4B765-B99C-4B5E-9CEE-375754AB17C6}" srcOrd="4" destOrd="0" parTransId="{D9DE2B34-98EC-490B-B836-1C4731D4EC3F}" sibTransId="{E9A33292-E150-4DA8-9FAD-8CB8BFD30500}"/>
    <dgm:cxn modelId="{46A07DB8-0542-1B43-9DE3-541D21742B3B}" type="presOf" srcId="{33F4B470-0E0A-427C-BC5F-39819A00DA99}" destId="{DA06D31B-219C-F540-B31F-613DEA7C562C}" srcOrd="0" destOrd="0" presId="urn:microsoft.com/office/officeart/2008/layout/LinedList"/>
    <dgm:cxn modelId="{B1A2D9BB-0207-1C40-9358-A75013D763F4}" type="presOf" srcId="{1F0EBA1F-DEAD-49C8-8D2B-A00606E903FA}" destId="{C845BED8-F264-9047-950F-4AAAA0533FE6}" srcOrd="0" destOrd="0" presId="urn:microsoft.com/office/officeart/2008/layout/LinedList"/>
    <dgm:cxn modelId="{D02E98D4-18E9-43ED-A62C-1A36D3A80682}" srcId="{1C06DEB8-59C2-4FA3-8121-61EC82539545}" destId="{1F0EBA1F-DEAD-49C8-8D2B-A00606E903FA}" srcOrd="1" destOrd="0" parTransId="{5EE0926A-3FC4-42AF-B458-A66F746B83E8}" sibTransId="{0106E480-2490-4032-A8F7-372E299D6B95}"/>
    <dgm:cxn modelId="{2529DEEF-D061-A549-9FA6-261AC4763B5F}" type="presOf" srcId="{F6C4B765-B99C-4B5E-9CEE-375754AB17C6}" destId="{356C2591-280E-BB40-9C1F-6683F7CEAF21}" srcOrd="0" destOrd="0" presId="urn:microsoft.com/office/officeart/2008/layout/LinedList"/>
    <dgm:cxn modelId="{35096EF2-63A4-D64C-8415-01E9D05A471F}" type="presOf" srcId="{1C06DEB8-59C2-4FA3-8121-61EC82539545}" destId="{195AC8C1-DB75-3149-BE64-5ACBA8747AAE}" srcOrd="0" destOrd="0" presId="urn:microsoft.com/office/officeart/2008/layout/LinedList"/>
    <dgm:cxn modelId="{776FA6F1-06C0-FE4E-BEFB-6BA8609757FA}" type="presParOf" srcId="{195AC8C1-DB75-3149-BE64-5ACBA8747AAE}" destId="{87CA1ABE-80CD-314E-A48D-0402CEACA7FB}" srcOrd="0" destOrd="0" presId="urn:microsoft.com/office/officeart/2008/layout/LinedList"/>
    <dgm:cxn modelId="{A08A3BE1-82D0-4D44-8ED2-59B34B0CF4D3}" type="presParOf" srcId="{195AC8C1-DB75-3149-BE64-5ACBA8747AAE}" destId="{7813E1AF-4935-3640-B0FE-099C171FCE8A}" srcOrd="1" destOrd="0" presId="urn:microsoft.com/office/officeart/2008/layout/LinedList"/>
    <dgm:cxn modelId="{2AB483C8-3298-CD49-A709-848990A0249B}" type="presParOf" srcId="{7813E1AF-4935-3640-B0FE-099C171FCE8A}" destId="{4FFFE30D-1D5C-B24F-B255-D795114A343D}" srcOrd="0" destOrd="0" presId="urn:microsoft.com/office/officeart/2008/layout/LinedList"/>
    <dgm:cxn modelId="{182CA374-99F7-C045-83D0-7A77296D1490}" type="presParOf" srcId="{7813E1AF-4935-3640-B0FE-099C171FCE8A}" destId="{716D8BF6-AA09-F542-9E32-0A60A08303A7}" srcOrd="1" destOrd="0" presId="urn:microsoft.com/office/officeart/2008/layout/LinedList"/>
    <dgm:cxn modelId="{1E1957BB-0C81-F045-8E5B-EE67B48431A7}" type="presParOf" srcId="{195AC8C1-DB75-3149-BE64-5ACBA8747AAE}" destId="{D6E285D9-02B5-8F45-A44F-31AC16FDF467}" srcOrd="2" destOrd="0" presId="urn:microsoft.com/office/officeart/2008/layout/LinedList"/>
    <dgm:cxn modelId="{37BD2ED5-27DC-A149-A3DD-4775BF23AE5A}" type="presParOf" srcId="{195AC8C1-DB75-3149-BE64-5ACBA8747AAE}" destId="{D66B1D59-3662-8D44-A8DE-C16AC080BF43}" srcOrd="3" destOrd="0" presId="urn:microsoft.com/office/officeart/2008/layout/LinedList"/>
    <dgm:cxn modelId="{D23D326A-4A4A-DF46-B8BF-692180091FB4}" type="presParOf" srcId="{D66B1D59-3662-8D44-A8DE-C16AC080BF43}" destId="{C845BED8-F264-9047-950F-4AAAA0533FE6}" srcOrd="0" destOrd="0" presId="urn:microsoft.com/office/officeart/2008/layout/LinedList"/>
    <dgm:cxn modelId="{BD403D73-73F0-CE40-A51C-3C3BB64B3830}" type="presParOf" srcId="{D66B1D59-3662-8D44-A8DE-C16AC080BF43}" destId="{A8AD60B1-C703-E04E-B3A5-3A28BDD25675}" srcOrd="1" destOrd="0" presId="urn:microsoft.com/office/officeart/2008/layout/LinedList"/>
    <dgm:cxn modelId="{1BAFE05D-F80C-DF4F-8712-CFF0A94C51CA}" type="presParOf" srcId="{195AC8C1-DB75-3149-BE64-5ACBA8747AAE}" destId="{D66B92F3-8D72-744A-8ADC-3992B9CCFA59}" srcOrd="4" destOrd="0" presId="urn:microsoft.com/office/officeart/2008/layout/LinedList"/>
    <dgm:cxn modelId="{3FDAB234-A1AC-B643-9B02-404DA0E6D88C}" type="presParOf" srcId="{195AC8C1-DB75-3149-BE64-5ACBA8747AAE}" destId="{4BCBC600-2483-4745-A766-3BB614D8B772}" srcOrd="5" destOrd="0" presId="urn:microsoft.com/office/officeart/2008/layout/LinedList"/>
    <dgm:cxn modelId="{3D1BDDD2-AB4E-A245-9441-95AAE26130B5}" type="presParOf" srcId="{4BCBC600-2483-4745-A766-3BB614D8B772}" destId="{DA06D31B-219C-F540-B31F-613DEA7C562C}" srcOrd="0" destOrd="0" presId="urn:microsoft.com/office/officeart/2008/layout/LinedList"/>
    <dgm:cxn modelId="{8D0BFE93-FA9E-0E42-8897-7C217B78AAB2}" type="presParOf" srcId="{4BCBC600-2483-4745-A766-3BB614D8B772}" destId="{0F92A1CA-3007-514E-91A9-739ED494C051}" srcOrd="1" destOrd="0" presId="urn:microsoft.com/office/officeart/2008/layout/LinedList"/>
    <dgm:cxn modelId="{F279043A-0A93-3B45-A9D2-FF3135F5050C}" type="presParOf" srcId="{195AC8C1-DB75-3149-BE64-5ACBA8747AAE}" destId="{50310706-B08C-F944-85D5-3B33135DAA20}" srcOrd="6" destOrd="0" presId="urn:microsoft.com/office/officeart/2008/layout/LinedList"/>
    <dgm:cxn modelId="{F86FF367-E744-9D4E-B0D4-E70B69798F7E}" type="presParOf" srcId="{195AC8C1-DB75-3149-BE64-5ACBA8747AAE}" destId="{6E5468A8-F094-0E4E-B951-E13481B23476}" srcOrd="7" destOrd="0" presId="urn:microsoft.com/office/officeart/2008/layout/LinedList"/>
    <dgm:cxn modelId="{42D8B7C5-EAF8-B44B-B935-7242158251CA}" type="presParOf" srcId="{6E5468A8-F094-0E4E-B951-E13481B23476}" destId="{F3FF790F-3F12-A34E-BFBE-D0521015C14E}" srcOrd="0" destOrd="0" presId="urn:microsoft.com/office/officeart/2008/layout/LinedList"/>
    <dgm:cxn modelId="{03F2C0A4-A72C-1D42-8AA2-FEA37D338D4D}" type="presParOf" srcId="{6E5468A8-F094-0E4E-B951-E13481B23476}" destId="{B5A7A5AC-374C-ED43-B763-4A5E501F65F8}" srcOrd="1" destOrd="0" presId="urn:microsoft.com/office/officeart/2008/layout/LinedList"/>
    <dgm:cxn modelId="{F597A675-9377-854C-90B5-F3BE77E6AEB1}" type="presParOf" srcId="{195AC8C1-DB75-3149-BE64-5ACBA8747AAE}" destId="{D45E307D-7433-F44E-BB61-09A0D09683F7}" srcOrd="8" destOrd="0" presId="urn:microsoft.com/office/officeart/2008/layout/LinedList"/>
    <dgm:cxn modelId="{CA2848B6-1DA0-E149-8B73-CB76F9B6F91A}" type="presParOf" srcId="{195AC8C1-DB75-3149-BE64-5ACBA8747AAE}" destId="{C8E6A0FF-75C0-0A47-AB1C-4B63104AA362}" srcOrd="9" destOrd="0" presId="urn:microsoft.com/office/officeart/2008/layout/LinedList"/>
    <dgm:cxn modelId="{9238FFBB-2F05-E74F-8B11-7CFEC0DCCA04}" type="presParOf" srcId="{C8E6A0FF-75C0-0A47-AB1C-4B63104AA362}" destId="{356C2591-280E-BB40-9C1F-6683F7CEAF21}" srcOrd="0" destOrd="0" presId="urn:microsoft.com/office/officeart/2008/layout/LinedList"/>
    <dgm:cxn modelId="{9FECE875-16E5-6D4F-B470-1113E816D401}" type="presParOf" srcId="{C8E6A0FF-75C0-0A47-AB1C-4B63104AA362}" destId="{851F75A0-2EAE-9E46-A67F-15CADB048C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85DCBBF-C802-4D67-AD2F-159259A5C37C}"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54F85A47-B3D6-4253-947B-9CAA30FAC625}">
      <dgm:prSet/>
      <dgm:spPr/>
      <dgm:t>
        <a:bodyPr/>
        <a:lstStyle/>
        <a:p>
          <a:r>
            <a:rPr lang="en-CA" dirty="0"/>
            <a:t>We live in a world where our attention is constantly under attack.</a:t>
          </a:r>
          <a:endParaRPr lang="en-US" dirty="0"/>
        </a:p>
      </dgm:t>
    </dgm:pt>
    <dgm:pt modelId="{E01004BD-CF41-46D0-9CB3-8820C69E131E}" type="parTrans" cxnId="{94379557-4ECF-4886-924F-4E54C45276C5}">
      <dgm:prSet/>
      <dgm:spPr/>
      <dgm:t>
        <a:bodyPr/>
        <a:lstStyle/>
        <a:p>
          <a:endParaRPr lang="en-US"/>
        </a:p>
      </dgm:t>
    </dgm:pt>
    <dgm:pt modelId="{D0A7915B-4F9D-4A56-A051-DB80B7DE3EF7}" type="sibTrans" cxnId="{94379557-4ECF-4886-924F-4E54C45276C5}">
      <dgm:prSet/>
      <dgm:spPr/>
      <dgm:t>
        <a:bodyPr/>
        <a:lstStyle/>
        <a:p>
          <a:endParaRPr lang="en-US"/>
        </a:p>
      </dgm:t>
    </dgm:pt>
    <dgm:pt modelId="{87914354-BB76-485C-9D14-A91DEF2EEF3D}">
      <dgm:prSet/>
      <dgm:spPr/>
      <dgm:t>
        <a:bodyPr/>
        <a:lstStyle/>
        <a:p>
          <a:r>
            <a:rPr lang="en-CA" dirty="0"/>
            <a:t>Our phones vibrate.</a:t>
          </a:r>
          <a:br>
            <a:rPr lang="en-CA" dirty="0"/>
          </a:br>
          <a:r>
            <a:rPr lang="en-CA" dirty="0"/>
            <a:t>Notifications pop up.</a:t>
          </a:r>
          <a:br>
            <a:rPr lang="en-CA" dirty="0"/>
          </a:br>
          <a:r>
            <a:rPr lang="en-CA" dirty="0"/>
            <a:t>Social media feeds never end.</a:t>
          </a:r>
          <a:endParaRPr lang="en-US" dirty="0"/>
        </a:p>
      </dgm:t>
    </dgm:pt>
    <dgm:pt modelId="{1AD28345-E997-4297-89EE-4701F352AE05}" type="parTrans" cxnId="{C9534D2F-F8B1-45F1-88E2-3AD6579BB29F}">
      <dgm:prSet/>
      <dgm:spPr/>
      <dgm:t>
        <a:bodyPr/>
        <a:lstStyle/>
        <a:p>
          <a:endParaRPr lang="en-US"/>
        </a:p>
      </dgm:t>
    </dgm:pt>
    <dgm:pt modelId="{7931A8A2-AE15-41AA-95B6-5ADA20276E7E}" type="sibTrans" cxnId="{C9534D2F-F8B1-45F1-88E2-3AD6579BB29F}">
      <dgm:prSet/>
      <dgm:spPr/>
      <dgm:t>
        <a:bodyPr/>
        <a:lstStyle/>
        <a:p>
          <a:endParaRPr lang="en-US"/>
        </a:p>
      </dgm:t>
    </dgm:pt>
    <dgm:pt modelId="{1F2FADAF-829F-4F01-AC35-F8C936649BA5}">
      <dgm:prSet/>
      <dgm:spPr/>
      <dgm:t>
        <a:bodyPr/>
        <a:lstStyle/>
        <a:p>
          <a:r>
            <a:rPr lang="en-CA" dirty="0"/>
            <a:t>And many people wake up in the morning and the </a:t>
          </a:r>
          <a:r>
            <a:rPr lang="en-CA" b="1" dirty="0"/>
            <a:t>first voice they hear is not God’s voice—it is their phone.</a:t>
          </a:r>
          <a:endParaRPr lang="en-US" dirty="0"/>
        </a:p>
      </dgm:t>
    </dgm:pt>
    <dgm:pt modelId="{9AD815DA-3C64-4FE0-A2F0-B9CD04BCD3CD}" type="parTrans" cxnId="{8C1B9668-5A67-4076-9AB9-7BBCED3273EE}">
      <dgm:prSet/>
      <dgm:spPr/>
      <dgm:t>
        <a:bodyPr/>
        <a:lstStyle/>
        <a:p>
          <a:endParaRPr lang="en-US"/>
        </a:p>
      </dgm:t>
    </dgm:pt>
    <dgm:pt modelId="{EC2CDE5F-8713-4389-A2BE-AA66ED783CEF}" type="sibTrans" cxnId="{8C1B9668-5A67-4076-9AB9-7BBCED3273EE}">
      <dgm:prSet/>
      <dgm:spPr/>
      <dgm:t>
        <a:bodyPr/>
        <a:lstStyle/>
        <a:p>
          <a:endParaRPr lang="en-US"/>
        </a:p>
      </dgm:t>
    </dgm:pt>
    <dgm:pt modelId="{4BB0DD28-C72D-41F7-A7A1-073AA97B9877}">
      <dgm:prSet/>
      <dgm:spPr/>
      <dgm:t>
        <a:bodyPr/>
        <a:lstStyle/>
        <a:p>
          <a:r>
            <a:rPr lang="en-CA" dirty="0"/>
            <a:t>If we want to build a portable altar, we must learn something called </a:t>
          </a:r>
          <a:r>
            <a:rPr lang="en-CA" b="1" dirty="0"/>
            <a:t>digital hygiene.</a:t>
          </a:r>
          <a:endParaRPr lang="en-US" dirty="0"/>
        </a:p>
      </dgm:t>
    </dgm:pt>
    <dgm:pt modelId="{46F49BD2-8288-42D2-AB5E-6274F434CF90}" type="parTrans" cxnId="{FBB1FF94-CB7D-471F-8360-4764D8A165FB}">
      <dgm:prSet/>
      <dgm:spPr/>
      <dgm:t>
        <a:bodyPr/>
        <a:lstStyle/>
        <a:p>
          <a:endParaRPr lang="en-US"/>
        </a:p>
      </dgm:t>
    </dgm:pt>
    <dgm:pt modelId="{38D4A967-24BA-4FB7-BFC4-56A3BD6D0F12}" type="sibTrans" cxnId="{FBB1FF94-CB7D-471F-8360-4764D8A165FB}">
      <dgm:prSet/>
      <dgm:spPr/>
      <dgm:t>
        <a:bodyPr/>
        <a:lstStyle/>
        <a:p>
          <a:endParaRPr lang="en-US"/>
        </a:p>
      </dgm:t>
    </dgm:pt>
    <dgm:pt modelId="{BDAA9F9B-B4BE-864A-A2FA-B8DC091CA192}" type="pres">
      <dgm:prSet presAssocID="{785DCBBF-C802-4D67-AD2F-159259A5C37C}" presName="vert0" presStyleCnt="0">
        <dgm:presLayoutVars>
          <dgm:dir/>
          <dgm:animOne val="branch"/>
          <dgm:animLvl val="lvl"/>
        </dgm:presLayoutVars>
      </dgm:prSet>
      <dgm:spPr/>
    </dgm:pt>
    <dgm:pt modelId="{CA5B2311-BC64-EF45-A698-22C1F419DA96}" type="pres">
      <dgm:prSet presAssocID="{54F85A47-B3D6-4253-947B-9CAA30FAC625}" presName="thickLine" presStyleLbl="alignNode1" presStyleIdx="0" presStyleCnt="4"/>
      <dgm:spPr/>
    </dgm:pt>
    <dgm:pt modelId="{360A0869-F5E6-9D4A-AEFC-5FDD2FE3FB0E}" type="pres">
      <dgm:prSet presAssocID="{54F85A47-B3D6-4253-947B-9CAA30FAC625}" presName="horz1" presStyleCnt="0"/>
      <dgm:spPr/>
    </dgm:pt>
    <dgm:pt modelId="{EB5272E2-01CD-0B4B-892D-14E4AECA1B97}" type="pres">
      <dgm:prSet presAssocID="{54F85A47-B3D6-4253-947B-9CAA30FAC625}" presName="tx1" presStyleLbl="revTx" presStyleIdx="0" presStyleCnt="4"/>
      <dgm:spPr/>
    </dgm:pt>
    <dgm:pt modelId="{4F04B81C-3CC1-474D-BAE6-B82713C3C2EF}" type="pres">
      <dgm:prSet presAssocID="{54F85A47-B3D6-4253-947B-9CAA30FAC625}" presName="vert1" presStyleCnt="0"/>
      <dgm:spPr/>
    </dgm:pt>
    <dgm:pt modelId="{776C7D4D-94FF-E142-8D7F-ABE69E9FA241}" type="pres">
      <dgm:prSet presAssocID="{87914354-BB76-485C-9D14-A91DEF2EEF3D}" presName="thickLine" presStyleLbl="alignNode1" presStyleIdx="1" presStyleCnt="4"/>
      <dgm:spPr/>
    </dgm:pt>
    <dgm:pt modelId="{75A6488A-55F4-FC4D-A8F8-C555E641446B}" type="pres">
      <dgm:prSet presAssocID="{87914354-BB76-485C-9D14-A91DEF2EEF3D}" presName="horz1" presStyleCnt="0"/>
      <dgm:spPr/>
    </dgm:pt>
    <dgm:pt modelId="{B025D5E3-9DF4-5447-ADA6-432D2CFABC40}" type="pres">
      <dgm:prSet presAssocID="{87914354-BB76-485C-9D14-A91DEF2EEF3D}" presName="tx1" presStyleLbl="revTx" presStyleIdx="1" presStyleCnt="4"/>
      <dgm:spPr/>
    </dgm:pt>
    <dgm:pt modelId="{D74BD844-188F-9E4C-86B0-C1ACBA3D71A4}" type="pres">
      <dgm:prSet presAssocID="{87914354-BB76-485C-9D14-A91DEF2EEF3D}" presName="vert1" presStyleCnt="0"/>
      <dgm:spPr/>
    </dgm:pt>
    <dgm:pt modelId="{5C652BEB-37D1-8C48-9A77-8B384E2E64DF}" type="pres">
      <dgm:prSet presAssocID="{1F2FADAF-829F-4F01-AC35-F8C936649BA5}" presName="thickLine" presStyleLbl="alignNode1" presStyleIdx="2" presStyleCnt="4"/>
      <dgm:spPr/>
    </dgm:pt>
    <dgm:pt modelId="{05E9F3A7-DF4F-0B44-A283-BA9BA4954215}" type="pres">
      <dgm:prSet presAssocID="{1F2FADAF-829F-4F01-AC35-F8C936649BA5}" presName="horz1" presStyleCnt="0"/>
      <dgm:spPr/>
    </dgm:pt>
    <dgm:pt modelId="{F67A00A4-5399-6746-9E30-6E42B06492D2}" type="pres">
      <dgm:prSet presAssocID="{1F2FADAF-829F-4F01-AC35-F8C936649BA5}" presName="tx1" presStyleLbl="revTx" presStyleIdx="2" presStyleCnt="4"/>
      <dgm:spPr/>
    </dgm:pt>
    <dgm:pt modelId="{72212BE4-25E2-CC4F-809F-90B08A7CCAD0}" type="pres">
      <dgm:prSet presAssocID="{1F2FADAF-829F-4F01-AC35-F8C936649BA5}" presName="vert1" presStyleCnt="0"/>
      <dgm:spPr/>
    </dgm:pt>
    <dgm:pt modelId="{6286F49D-E6FD-3343-9351-DDFC62EBCEC6}" type="pres">
      <dgm:prSet presAssocID="{4BB0DD28-C72D-41F7-A7A1-073AA97B9877}" presName="thickLine" presStyleLbl="alignNode1" presStyleIdx="3" presStyleCnt="4"/>
      <dgm:spPr/>
    </dgm:pt>
    <dgm:pt modelId="{FB31A769-04E4-4841-BAA4-DE1FFD1A44FC}" type="pres">
      <dgm:prSet presAssocID="{4BB0DD28-C72D-41F7-A7A1-073AA97B9877}" presName="horz1" presStyleCnt="0"/>
      <dgm:spPr/>
    </dgm:pt>
    <dgm:pt modelId="{B710F272-38AD-7F47-A6E1-5AF6AACEB7BB}" type="pres">
      <dgm:prSet presAssocID="{4BB0DD28-C72D-41F7-A7A1-073AA97B9877}" presName="tx1" presStyleLbl="revTx" presStyleIdx="3" presStyleCnt="4"/>
      <dgm:spPr/>
    </dgm:pt>
    <dgm:pt modelId="{E93C9BD2-A266-3F4C-9425-8020871D1F31}" type="pres">
      <dgm:prSet presAssocID="{4BB0DD28-C72D-41F7-A7A1-073AA97B9877}" presName="vert1" presStyleCnt="0"/>
      <dgm:spPr/>
    </dgm:pt>
  </dgm:ptLst>
  <dgm:cxnLst>
    <dgm:cxn modelId="{D8371900-76AC-5644-99E2-1BC3C9ECC0F7}" type="presOf" srcId="{87914354-BB76-485C-9D14-A91DEF2EEF3D}" destId="{B025D5E3-9DF4-5447-ADA6-432D2CFABC40}" srcOrd="0" destOrd="0" presId="urn:microsoft.com/office/officeart/2008/layout/LinedList"/>
    <dgm:cxn modelId="{C9534D2F-F8B1-45F1-88E2-3AD6579BB29F}" srcId="{785DCBBF-C802-4D67-AD2F-159259A5C37C}" destId="{87914354-BB76-485C-9D14-A91DEF2EEF3D}" srcOrd="1" destOrd="0" parTransId="{1AD28345-E997-4297-89EE-4701F352AE05}" sibTransId="{7931A8A2-AE15-41AA-95B6-5ADA20276E7E}"/>
    <dgm:cxn modelId="{8C1B9668-5A67-4076-9AB9-7BBCED3273EE}" srcId="{785DCBBF-C802-4D67-AD2F-159259A5C37C}" destId="{1F2FADAF-829F-4F01-AC35-F8C936649BA5}" srcOrd="2" destOrd="0" parTransId="{9AD815DA-3C64-4FE0-A2F0-B9CD04BCD3CD}" sibTransId="{EC2CDE5F-8713-4389-A2BE-AA66ED783CEF}"/>
    <dgm:cxn modelId="{1D266875-B99E-2E49-909D-7B3BE5DDB806}" type="presOf" srcId="{1F2FADAF-829F-4F01-AC35-F8C936649BA5}" destId="{F67A00A4-5399-6746-9E30-6E42B06492D2}" srcOrd="0" destOrd="0" presId="urn:microsoft.com/office/officeart/2008/layout/LinedList"/>
    <dgm:cxn modelId="{94379557-4ECF-4886-924F-4E54C45276C5}" srcId="{785DCBBF-C802-4D67-AD2F-159259A5C37C}" destId="{54F85A47-B3D6-4253-947B-9CAA30FAC625}" srcOrd="0" destOrd="0" parTransId="{E01004BD-CF41-46D0-9CB3-8820C69E131E}" sibTransId="{D0A7915B-4F9D-4A56-A051-DB80B7DE3EF7}"/>
    <dgm:cxn modelId="{8EC1A87F-EC68-6F4A-8785-E2764219023A}" type="presOf" srcId="{785DCBBF-C802-4D67-AD2F-159259A5C37C}" destId="{BDAA9F9B-B4BE-864A-A2FA-B8DC091CA192}" srcOrd="0" destOrd="0" presId="urn:microsoft.com/office/officeart/2008/layout/LinedList"/>
    <dgm:cxn modelId="{FBB1FF94-CB7D-471F-8360-4764D8A165FB}" srcId="{785DCBBF-C802-4D67-AD2F-159259A5C37C}" destId="{4BB0DD28-C72D-41F7-A7A1-073AA97B9877}" srcOrd="3" destOrd="0" parTransId="{46F49BD2-8288-42D2-AB5E-6274F434CF90}" sibTransId="{38D4A967-24BA-4FB7-BFC4-56A3BD6D0F12}"/>
    <dgm:cxn modelId="{E35D35B7-0499-D849-AD62-A445A6945772}" type="presOf" srcId="{54F85A47-B3D6-4253-947B-9CAA30FAC625}" destId="{EB5272E2-01CD-0B4B-892D-14E4AECA1B97}" srcOrd="0" destOrd="0" presId="urn:microsoft.com/office/officeart/2008/layout/LinedList"/>
    <dgm:cxn modelId="{85E4FBBB-B4F7-1D44-807F-588053ABCA98}" type="presOf" srcId="{4BB0DD28-C72D-41F7-A7A1-073AA97B9877}" destId="{B710F272-38AD-7F47-A6E1-5AF6AACEB7BB}" srcOrd="0" destOrd="0" presId="urn:microsoft.com/office/officeart/2008/layout/LinedList"/>
    <dgm:cxn modelId="{97B60253-336C-7244-9CAA-E4DCA2C80810}" type="presParOf" srcId="{BDAA9F9B-B4BE-864A-A2FA-B8DC091CA192}" destId="{CA5B2311-BC64-EF45-A698-22C1F419DA96}" srcOrd="0" destOrd="0" presId="urn:microsoft.com/office/officeart/2008/layout/LinedList"/>
    <dgm:cxn modelId="{73EB84EC-899A-E54C-9154-68599F219716}" type="presParOf" srcId="{BDAA9F9B-B4BE-864A-A2FA-B8DC091CA192}" destId="{360A0869-F5E6-9D4A-AEFC-5FDD2FE3FB0E}" srcOrd="1" destOrd="0" presId="urn:microsoft.com/office/officeart/2008/layout/LinedList"/>
    <dgm:cxn modelId="{23410B78-73C0-AF46-83EE-5A315849218E}" type="presParOf" srcId="{360A0869-F5E6-9D4A-AEFC-5FDD2FE3FB0E}" destId="{EB5272E2-01CD-0B4B-892D-14E4AECA1B97}" srcOrd="0" destOrd="0" presId="urn:microsoft.com/office/officeart/2008/layout/LinedList"/>
    <dgm:cxn modelId="{3523A722-919F-C449-B880-1D3021E69D16}" type="presParOf" srcId="{360A0869-F5E6-9D4A-AEFC-5FDD2FE3FB0E}" destId="{4F04B81C-3CC1-474D-BAE6-B82713C3C2EF}" srcOrd="1" destOrd="0" presId="urn:microsoft.com/office/officeart/2008/layout/LinedList"/>
    <dgm:cxn modelId="{7E262338-D9CA-0E47-A78B-DEE28B8902B5}" type="presParOf" srcId="{BDAA9F9B-B4BE-864A-A2FA-B8DC091CA192}" destId="{776C7D4D-94FF-E142-8D7F-ABE69E9FA241}" srcOrd="2" destOrd="0" presId="urn:microsoft.com/office/officeart/2008/layout/LinedList"/>
    <dgm:cxn modelId="{13ACF454-9125-064D-B7DA-3FA360EE1397}" type="presParOf" srcId="{BDAA9F9B-B4BE-864A-A2FA-B8DC091CA192}" destId="{75A6488A-55F4-FC4D-A8F8-C555E641446B}" srcOrd="3" destOrd="0" presId="urn:microsoft.com/office/officeart/2008/layout/LinedList"/>
    <dgm:cxn modelId="{31372783-D29E-814F-BB61-3C47FDDBCA0C}" type="presParOf" srcId="{75A6488A-55F4-FC4D-A8F8-C555E641446B}" destId="{B025D5E3-9DF4-5447-ADA6-432D2CFABC40}" srcOrd="0" destOrd="0" presId="urn:microsoft.com/office/officeart/2008/layout/LinedList"/>
    <dgm:cxn modelId="{41DFB2D3-079B-ED41-9A4C-3F10C8DFAC85}" type="presParOf" srcId="{75A6488A-55F4-FC4D-A8F8-C555E641446B}" destId="{D74BD844-188F-9E4C-86B0-C1ACBA3D71A4}" srcOrd="1" destOrd="0" presId="urn:microsoft.com/office/officeart/2008/layout/LinedList"/>
    <dgm:cxn modelId="{CD309642-C787-084E-AA43-20557223F561}" type="presParOf" srcId="{BDAA9F9B-B4BE-864A-A2FA-B8DC091CA192}" destId="{5C652BEB-37D1-8C48-9A77-8B384E2E64DF}" srcOrd="4" destOrd="0" presId="urn:microsoft.com/office/officeart/2008/layout/LinedList"/>
    <dgm:cxn modelId="{97806B5A-6397-E54C-860A-DA103B081F81}" type="presParOf" srcId="{BDAA9F9B-B4BE-864A-A2FA-B8DC091CA192}" destId="{05E9F3A7-DF4F-0B44-A283-BA9BA4954215}" srcOrd="5" destOrd="0" presId="urn:microsoft.com/office/officeart/2008/layout/LinedList"/>
    <dgm:cxn modelId="{72834D15-49AB-2645-9D6E-DA28E2110644}" type="presParOf" srcId="{05E9F3A7-DF4F-0B44-A283-BA9BA4954215}" destId="{F67A00A4-5399-6746-9E30-6E42B06492D2}" srcOrd="0" destOrd="0" presId="urn:microsoft.com/office/officeart/2008/layout/LinedList"/>
    <dgm:cxn modelId="{B2AC2985-A8E1-4A4D-86C5-D426EFFB6081}" type="presParOf" srcId="{05E9F3A7-DF4F-0B44-A283-BA9BA4954215}" destId="{72212BE4-25E2-CC4F-809F-90B08A7CCAD0}" srcOrd="1" destOrd="0" presId="urn:microsoft.com/office/officeart/2008/layout/LinedList"/>
    <dgm:cxn modelId="{A16C4DD2-0C2F-3E4A-A0EA-33DA3E6ED91C}" type="presParOf" srcId="{BDAA9F9B-B4BE-864A-A2FA-B8DC091CA192}" destId="{6286F49D-E6FD-3343-9351-DDFC62EBCEC6}" srcOrd="6" destOrd="0" presId="urn:microsoft.com/office/officeart/2008/layout/LinedList"/>
    <dgm:cxn modelId="{B7E655A8-A6AF-7D48-91D3-E1E7E5DAEA64}" type="presParOf" srcId="{BDAA9F9B-B4BE-864A-A2FA-B8DC091CA192}" destId="{FB31A769-04E4-4841-BAA4-DE1FFD1A44FC}" srcOrd="7" destOrd="0" presId="urn:microsoft.com/office/officeart/2008/layout/LinedList"/>
    <dgm:cxn modelId="{15C38BA8-ABFF-BE4A-B910-CC9AFB287F4D}" type="presParOf" srcId="{FB31A769-04E4-4841-BAA4-DE1FFD1A44FC}" destId="{B710F272-38AD-7F47-A6E1-5AF6AACEB7BB}" srcOrd="0" destOrd="0" presId="urn:microsoft.com/office/officeart/2008/layout/LinedList"/>
    <dgm:cxn modelId="{4C5FB14F-6BB3-6F40-8E17-99A6D0B54593}" type="presParOf" srcId="{FB31A769-04E4-4841-BAA4-DE1FFD1A44FC}" destId="{E93C9BD2-A266-3F4C-9425-8020871D1F3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B0588ED-655E-4DB4-8DCC-4F0BE49CDE7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6C5A2DE-3F81-49CB-B3EF-FCF144D08DE5}">
      <dgm:prSet custT="1"/>
      <dgm:spPr/>
      <dgm:t>
        <a:bodyPr/>
        <a:lstStyle/>
        <a:p>
          <a:r>
            <a:rPr lang="en-CA" sz="1800" dirty="0"/>
            <a:t>Dwain Esmond describes something very important called </a:t>
          </a:r>
          <a:r>
            <a:rPr lang="en-CA" sz="1800" b="1" dirty="0"/>
            <a:t>digital hygiene</a:t>
          </a:r>
          <a:r>
            <a:rPr lang="en-CA" sz="1800" dirty="0"/>
            <a:t>. Just like we practice physical </a:t>
          </a:r>
          <a:r>
            <a:rPr lang="en-US" sz="1800" dirty="0"/>
            <a:t>hygiene, brushing</a:t>
          </a:r>
          <a:r>
            <a:rPr lang="en-CA" sz="1800" dirty="0"/>
            <a:t> our teeth, and washing our hands, we must practice </a:t>
          </a:r>
          <a:r>
            <a:rPr lang="en-CA" sz="1800" b="1" dirty="0"/>
            <a:t>digital hygiene</a:t>
          </a:r>
          <a:r>
            <a:rPr lang="en-CA" sz="1800" dirty="0"/>
            <a:t> with our devices. Digital hygiene simply means developing </a:t>
          </a:r>
          <a:r>
            <a:rPr lang="en-CA" sz="1800" b="1" dirty="0"/>
            <a:t>healthy habits with technology, so it does not control our lives. </a:t>
          </a:r>
          <a:r>
            <a:rPr lang="en-CA" sz="1800" dirty="0"/>
            <a:t>One of the key principles he emphasizes is this:</a:t>
          </a:r>
          <a:endParaRPr lang="en-US" sz="1800" dirty="0"/>
        </a:p>
      </dgm:t>
    </dgm:pt>
    <dgm:pt modelId="{7655B0AA-EEFC-43E1-A095-FA18A34861E0}" type="parTrans" cxnId="{15E54E0C-E12E-419F-8A7B-56E78B8F36ED}">
      <dgm:prSet/>
      <dgm:spPr/>
      <dgm:t>
        <a:bodyPr/>
        <a:lstStyle/>
        <a:p>
          <a:endParaRPr lang="en-US"/>
        </a:p>
      </dgm:t>
    </dgm:pt>
    <dgm:pt modelId="{4A1D50D3-9463-47FD-997F-3B20B4F7E2E6}" type="sibTrans" cxnId="{15E54E0C-E12E-419F-8A7B-56E78B8F36ED}">
      <dgm:prSet/>
      <dgm:spPr/>
      <dgm:t>
        <a:bodyPr/>
        <a:lstStyle/>
        <a:p>
          <a:endParaRPr lang="en-US"/>
        </a:p>
      </dgm:t>
    </dgm:pt>
    <dgm:pt modelId="{F07D67AF-EBF1-412A-BE89-7FA05CD5660F}">
      <dgm:prSet/>
      <dgm:spPr/>
      <dgm:t>
        <a:bodyPr/>
        <a:lstStyle/>
        <a:p>
          <a:r>
            <a:rPr lang="en-CA" dirty="0"/>
            <a:t>Technology should be </a:t>
          </a:r>
          <a:r>
            <a:rPr lang="en-CA" b="1" dirty="0"/>
            <a:t>a servant, not a master.</a:t>
          </a:r>
          <a:endParaRPr lang="en-US" dirty="0"/>
        </a:p>
      </dgm:t>
    </dgm:pt>
    <dgm:pt modelId="{294483CC-AF64-4AA4-8D1E-3F11231E23E2}" type="parTrans" cxnId="{798EE9D8-3F2E-49DD-B7D9-2A8D0A83F6A9}">
      <dgm:prSet/>
      <dgm:spPr/>
      <dgm:t>
        <a:bodyPr/>
        <a:lstStyle/>
        <a:p>
          <a:endParaRPr lang="en-US"/>
        </a:p>
      </dgm:t>
    </dgm:pt>
    <dgm:pt modelId="{8C0816BC-32BA-4532-BEE6-79C8F5105B93}" type="sibTrans" cxnId="{798EE9D8-3F2E-49DD-B7D9-2A8D0A83F6A9}">
      <dgm:prSet/>
      <dgm:spPr/>
      <dgm:t>
        <a:bodyPr/>
        <a:lstStyle/>
        <a:p>
          <a:endParaRPr lang="en-US"/>
        </a:p>
      </dgm:t>
    </dgm:pt>
    <dgm:pt modelId="{B366A370-5CD6-44D5-9E60-292193A075F4}" type="pres">
      <dgm:prSet presAssocID="{3B0588ED-655E-4DB4-8DCC-4F0BE49CDE77}" presName="root" presStyleCnt="0">
        <dgm:presLayoutVars>
          <dgm:dir/>
          <dgm:resizeHandles val="exact"/>
        </dgm:presLayoutVars>
      </dgm:prSet>
      <dgm:spPr/>
    </dgm:pt>
    <dgm:pt modelId="{38BFD79C-F97D-49E9-BECB-AACB00A4D790}" type="pres">
      <dgm:prSet presAssocID="{A6C5A2DE-3F81-49CB-B3EF-FCF144D08DE5}" presName="compNode" presStyleCnt="0"/>
      <dgm:spPr/>
    </dgm:pt>
    <dgm:pt modelId="{DC1B8276-6D5A-4930-9A01-8C4E189FA1BD}" type="pres">
      <dgm:prSet presAssocID="{A6C5A2DE-3F81-49CB-B3EF-FCF144D08DE5}" presName="bgRect" presStyleLbl="bgShp" presStyleIdx="0" presStyleCnt="2"/>
      <dgm:spPr/>
    </dgm:pt>
    <dgm:pt modelId="{795B792C-6355-48FC-B88A-944A19EE1F23}" type="pres">
      <dgm:prSet presAssocID="{A6C5A2DE-3F81-49CB-B3EF-FCF144D08DE5}"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oothbrush"/>
        </a:ext>
      </dgm:extLst>
    </dgm:pt>
    <dgm:pt modelId="{D36F0C82-4D22-4A23-A8D8-48D2380BF356}" type="pres">
      <dgm:prSet presAssocID="{A6C5A2DE-3F81-49CB-B3EF-FCF144D08DE5}" presName="spaceRect" presStyleCnt="0"/>
      <dgm:spPr/>
    </dgm:pt>
    <dgm:pt modelId="{E19CF6F2-F8E1-4D1C-9C8A-6C5BB91F4287}" type="pres">
      <dgm:prSet presAssocID="{A6C5A2DE-3F81-49CB-B3EF-FCF144D08DE5}" presName="parTx" presStyleLbl="revTx" presStyleIdx="0" presStyleCnt="2">
        <dgm:presLayoutVars>
          <dgm:chMax val="0"/>
          <dgm:chPref val="0"/>
        </dgm:presLayoutVars>
      </dgm:prSet>
      <dgm:spPr/>
    </dgm:pt>
    <dgm:pt modelId="{54B6ECBF-6B91-4CCE-91FD-E051D20151AB}" type="pres">
      <dgm:prSet presAssocID="{4A1D50D3-9463-47FD-997F-3B20B4F7E2E6}" presName="sibTrans" presStyleCnt="0"/>
      <dgm:spPr/>
    </dgm:pt>
    <dgm:pt modelId="{D37C9C40-08C8-4C6A-9183-4CDAC3CFE069}" type="pres">
      <dgm:prSet presAssocID="{F07D67AF-EBF1-412A-BE89-7FA05CD5660F}" presName="compNode" presStyleCnt="0"/>
      <dgm:spPr/>
    </dgm:pt>
    <dgm:pt modelId="{83C077CE-D1D1-4E1F-A699-3CB3BCB94471}" type="pres">
      <dgm:prSet presAssocID="{F07D67AF-EBF1-412A-BE89-7FA05CD5660F}" presName="bgRect" presStyleLbl="bgShp" presStyleIdx="1" presStyleCnt="2"/>
      <dgm:spPr/>
    </dgm:pt>
    <dgm:pt modelId="{B12353AC-9FF2-4FD9-8FBD-A3B812FD988B}" type="pres">
      <dgm:prSet presAssocID="{F07D67AF-EBF1-412A-BE89-7FA05CD5660F}"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950FCCD2-865A-4E02-8C1A-4B26A218BA9D}" type="pres">
      <dgm:prSet presAssocID="{F07D67AF-EBF1-412A-BE89-7FA05CD5660F}" presName="spaceRect" presStyleCnt="0"/>
      <dgm:spPr/>
    </dgm:pt>
    <dgm:pt modelId="{BDEE0CDA-7465-4968-AE38-EABB69CF5041}" type="pres">
      <dgm:prSet presAssocID="{F07D67AF-EBF1-412A-BE89-7FA05CD5660F}" presName="parTx" presStyleLbl="revTx" presStyleIdx="1" presStyleCnt="2">
        <dgm:presLayoutVars>
          <dgm:chMax val="0"/>
          <dgm:chPref val="0"/>
        </dgm:presLayoutVars>
      </dgm:prSet>
      <dgm:spPr/>
    </dgm:pt>
  </dgm:ptLst>
  <dgm:cxnLst>
    <dgm:cxn modelId="{15E54E0C-E12E-419F-8A7B-56E78B8F36ED}" srcId="{3B0588ED-655E-4DB4-8DCC-4F0BE49CDE77}" destId="{A6C5A2DE-3F81-49CB-B3EF-FCF144D08DE5}" srcOrd="0" destOrd="0" parTransId="{7655B0AA-EEFC-43E1-A095-FA18A34861E0}" sibTransId="{4A1D50D3-9463-47FD-997F-3B20B4F7E2E6}"/>
    <dgm:cxn modelId="{1AB58B3F-8EDF-4B23-ADB1-18535B861DAE}" type="presOf" srcId="{3B0588ED-655E-4DB4-8DCC-4F0BE49CDE77}" destId="{B366A370-5CD6-44D5-9E60-292193A075F4}" srcOrd="0" destOrd="0" presId="urn:microsoft.com/office/officeart/2018/2/layout/IconVerticalSolidList"/>
    <dgm:cxn modelId="{3BA31C5D-0CC2-4083-AB94-A4DD36E4E715}" type="presOf" srcId="{A6C5A2DE-3F81-49CB-B3EF-FCF144D08DE5}" destId="{E19CF6F2-F8E1-4D1C-9C8A-6C5BB91F4287}" srcOrd="0" destOrd="0" presId="urn:microsoft.com/office/officeart/2018/2/layout/IconVerticalSolidList"/>
    <dgm:cxn modelId="{E47850A8-E105-4A7E-8B40-784D962B6644}" type="presOf" srcId="{F07D67AF-EBF1-412A-BE89-7FA05CD5660F}" destId="{BDEE0CDA-7465-4968-AE38-EABB69CF5041}" srcOrd="0" destOrd="0" presId="urn:microsoft.com/office/officeart/2018/2/layout/IconVerticalSolidList"/>
    <dgm:cxn modelId="{798EE9D8-3F2E-49DD-B7D9-2A8D0A83F6A9}" srcId="{3B0588ED-655E-4DB4-8DCC-4F0BE49CDE77}" destId="{F07D67AF-EBF1-412A-BE89-7FA05CD5660F}" srcOrd="1" destOrd="0" parTransId="{294483CC-AF64-4AA4-8D1E-3F11231E23E2}" sibTransId="{8C0816BC-32BA-4532-BEE6-79C8F5105B93}"/>
    <dgm:cxn modelId="{ED2BB36E-7AF0-43EF-BE43-419769BA6A8A}" type="presParOf" srcId="{B366A370-5CD6-44D5-9E60-292193A075F4}" destId="{38BFD79C-F97D-49E9-BECB-AACB00A4D790}" srcOrd="0" destOrd="0" presId="urn:microsoft.com/office/officeart/2018/2/layout/IconVerticalSolidList"/>
    <dgm:cxn modelId="{A6B456BF-FA1F-4CFC-9D4E-6B50B59361D0}" type="presParOf" srcId="{38BFD79C-F97D-49E9-BECB-AACB00A4D790}" destId="{DC1B8276-6D5A-4930-9A01-8C4E189FA1BD}" srcOrd="0" destOrd="0" presId="urn:microsoft.com/office/officeart/2018/2/layout/IconVerticalSolidList"/>
    <dgm:cxn modelId="{B25390AD-F619-4E8E-A602-87C813AABF30}" type="presParOf" srcId="{38BFD79C-F97D-49E9-BECB-AACB00A4D790}" destId="{795B792C-6355-48FC-B88A-944A19EE1F23}" srcOrd="1" destOrd="0" presId="urn:microsoft.com/office/officeart/2018/2/layout/IconVerticalSolidList"/>
    <dgm:cxn modelId="{0B87FAFE-8537-4BA4-8008-4564CA16C9DD}" type="presParOf" srcId="{38BFD79C-F97D-49E9-BECB-AACB00A4D790}" destId="{D36F0C82-4D22-4A23-A8D8-48D2380BF356}" srcOrd="2" destOrd="0" presId="urn:microsoft.com/office/officeart/2018/2/layout/IconVerticalSolidList"/>
    <dgm:cxn modelId="{41EC75B2-400F-402B-A33D-BC73D3A96960}" type="presParOf" srcId="{38BFD79C-F97D-49E9-BECB-AACB00A4D790}" destId="{E19CF6F2-F8E1-4D1C-9C8A-6C5BB91F4287}" srcOrd="3" destOrd="0" presId="urn:microsoft.com/office/officeart/2018/2/layout/IconVerticalSolidList"/>
    <dgm:cxn modelId="{535EF518-B944-4B2F-A770-1492FB65309E}" type="presParOf" srcId="{B366A370-5CD6-44D5-9E60-292193A075F4}" destId="{54B6ECBF-6B91-4CCE-91FD-E051D20151AB}" srcOrd="1" destOrd="0" presId="urn:microsoft.com/office/officeart/2018/2/layout/IconVerticalSolidList"/>
    <dgm:cxn modelId="{21F51C17-4269-4096-BA0C-1AEFFAD5A5E3}" type="presParOf" srcId="{B366A370-5CD6-44D5-9E60-292193A075F4}" destId="{D37C9C40-08C8-4C6A-9183-4CDAC3CFE069}" srcOrd="2" destOrd="0" presId="urn:microsoft.com/office/officeart/2018/2/layout/IconVerticalSolidList"/>
    <dgm:cxn modelId="{7908D749-63AA-4E28-9B5D-B3AC9EF98D79}" type="presParOf" srcId="{D37C9C40-08C8-4C6A-9183-4CDAC3CFE069}" destId="{83C077CE-D1D1-4E1F-A699-3CB3BCB94471}" srcOrd="0" destOrd="0" presId="urn:microsoft.com/office/officeart/2018/2/layout/IconVerticalSolidList"/>
    <dgm:cxn modelId="{2745670A-C12D-42D5-A0BA-82B33E774507}" type="presParOf" srcId="{D37C9C40-08C8-4C6A-9183-4CDAC3CFE069}" destId="{B12353AC-9FF2-4FD9-8FBD-A3B812FD988B}" srcOrd="1" destOrd="0" presId="urn:microsoft.com/office/officeart/2018/2/layout/IconVerticalSolidList"/>
    <dgm:cxn modelId="{F800581A-6E04-4C21-B8C1-009921BE7F97}" type="presParOf" srcId="{D37C9C40-08C8-4C6A-9183-4CDAC3CFE069}" destId="{950FCCD2-865A-4E02-8C1A-4B26A218BA9D}" srcOrd="2" destOrd="0" presId="urn:microsoft.com/office/officeart/2018/2/layout/IconVerticalSolidList"/>
    <dgm:cxn modelId="{68E84A91-E7C4-4623-A555-98452AB8EC84}" type="presParOf" srcId="{D37C9C40-08C8-4C6A-9183-4CDAC3CFE069}" destId="{BDEE0CDA-7465-4968-AE38-EABB69CF50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90DA7F2-AE86-47C3-A38C-B753385A31F6}"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EFA82301-764E-4CE5-8BAC-53EF8ED90871}">
      <dgm:prSet/>
      <dgm:spPr/>
      <dgm:t>
        <a:bodyPr/>
        <a:lstStyle/>
        <a:p>
          <a:r>
            <a:rPr lang="en-US" dirty="0"/>
            <a:t>Malachi 4:5,6 (KJV)</a:t>
          </a:r>
        </a:p>
      </dgm:t>
    </dgm:pt>
    <dgm:pt modelId="{E6549D57-0E30-470D-A526-3A2B075AE22B}" type="parTrans" cxnId="{93AF1B2E-4184-46C1-8846-8B53B7EE6630}">
      <dgm:prSet/>
      <dgm:spPr/>
      <dgm:t>
        <a:bodyPr/>
        <a:lstStyle/>
        <a:p>
          <a:endParaRPr lang="en-US"/>
        </a:p>
      </dgm:t>
    </dgm:pt>
    <dgm:pt modelId="{826C5A33-F28D-4037-BBBE-D48FBF5E95EF}" type="sibTrans" cxnId="{93AF1B2E-4184-46C1-8846-8B53B7EE6630}">
      <dgm:prSet/>
      <dgm:spPr/>
      <dgm:t>
        <a:bodyPr/>
        <a:lstStyle/>
        <a:p>
          <a:endParaRPr lang="en-US"/>
        </a:p>
      </dgm:t>
    </dgm:pt>
    <dgm:pt modelId="{D15EF371-BF32-4813-96D6-D91EE776FFFA}">
      <dgm:prSet/>
      <dgm:spPr/>
      <dgm:t>
        <a:bodyPr/>
        <a:lstStyle/>
        <a:p>
          <a:r>
            <a:rPr lang="en-US" dirty="0"/>
            <a:t>Recognize God’s presence in your home - Noah</a:t>
          </a:r>
        </a:p>
      </dgm:t>
    </dgm:pt>
    <dgm:pt modelId="{E83D874A-EAD3-45F6-AE99-DE6CA5264707}" type="parTrans" cxnId="{7AA1D58D-38AD-47BC-8FE4-0F1AB8B89402}">
      <dgm:prSet/>
      <dgm:spPr/>
      <dgm:t>
        <a:bodyPr/>
        <a:lstStyle/>
        <a:p>
          <a:endParaRPr lang="en-US"/>
        </a:p>
      </dgm:t>
    </dgm:pt>
    <dgm:pt modelId="{B924768F-AB80-40A7-A1F8-505793E03A52}" type="sibTrans" cxnId="{7AA1D58D-38AD-47BC-8FE4-0F1AB8B89402}">
      <dgm:prSet/>
      <dgm:spPr/>
      <dgm:t>
        <a:bodyPr/>
        <a:lstStyle/>
        <a:p>
          <a:endParaRPr lang="en-US"/>
        </a:p>
      </dgm:t>
    </dgm:pt>
    <dgm:pt modelId="{9ECF5736-2524-4657-967D-BF2D2C35CC6C}">
      <dgm:prSet/>
      <dgm:spPr/>
      <dgm:t>
        <a:bodyPr/>
        <a:lstStyle/>
        <a:p>
          <a:r>
            <a:rPr lang="en-CA" dirty="0"/>
            <a:t>Speak words that build people up.</a:t>
          </a:r>
          <a:endParaRPr lang="en-US" dirty="0"/>
        </a:p>
      </dgm:t>
    </dgm:pt>
    <dgm:pt modelId="{A2C34CB8-48BC-48CB-918E-770F5E954F99}" type="parTrans" cxnId="{08EA434C-9C82-4EC9-999F-EB88EDB95F99}">
      <dgm:prSet/>
      <dgm:spPr/>
      <dgm:t>
        <a:bodyPr/>
        <a:lstStyle/>
        <a:p>
          <a:endParaRPr lang="en-US"/>
        </a:p>
      </dgm:t>
    </dgm:pt>
    <dgm:pt modelId="{611745A9-6D72-4075-B5E3-503055F03526}" type="sibTrans" cxnId="{08EA434C-9C82-4EC9-999F-EB88EDB95F99}">
      <dgm:prSet/>
      <dgm:spPr/>
      <dgm:t>
        <a:bodyPr/>
        <a:lstStyle/>
        <a:p>
          <a:endParaRPr lang="en-US"/>
        </a:p>
      </dgm:t>
    </dgm:pt>
    <dgm:pt modelId="{F0BF0CD2-B351-4B51-9CDA-7AB81429CE99}">
      <dgm:prSet/>
      <dgm:spPr/>
      <dgm:t>
        <a:bodyPr/>
        <a:lstStyle/>
        <a:p>
          <a:r>
            <a:rPr lang="en-CA" dirty="0"/>
            <a:t>Forgive quickly.</a:t>
          </a:r>
          <a:endParaRPr lang="en-US" dirty="0"/>
        </a:p>
      </dgm:t>
    </dgm:pt>
    <dgm:pt modelId="{EFD4ED3E-9C02-4A88-9F0C-6D8C16AA9862}" type="parTrans" cxnId="{F0458A48-7E35-447F-A23A-6D7431E39401}">
      <dgm:prSet/>
      <dgm:spPr/>
      <dgm:t>
        <a:bodyPr/>
        <a:lstStyle/>
        <a:p>
          <a:endParaRPr lang="en-US"/>
        </a:p>
      </dgm:t>
    </dgm:pt>
    <dgm:pt modelId="{550D142B-C622-4192-88EF-A1FD2FE33D37}" type="sibTrans" cxnId="{F0458A48-7E35-447F-A23A-6D7431E39401}">
      <dgm:prSet/>
      <dgm:spPr/>
      <dgm:t>
        <a:bodyPr/>
        <a:lstStyle/>
        <a:p>
          <a:endParaRPr lang="en-US"/>
        </a:p>
      </dgm:t>
    </dgm:pt>
    <dgm:pt modelId="{AA1FF2C7-1CD4-4D8F-9E74-22C4827BA939}">
      <dgm:prSet/>
      <dgm:spPr/>
      <dgm:t>
        <a:bodyPr/>
        <a:lstStyle/>
        <a:p>
          <a:r>
            <a:rPr lang="en-CA" dirty="0"/>
            <a:t>Remove bitterness.</a:t>
          </a:r>
          <a:endParaRPr lang="en-US" dirty="0"/>
        </a:p>
      </dgm:t>
    </dgm:pt>
    <dgm:pt modelId="{5A6A13CC-26E7-4794-BC8E-EA97FBAA712A}" type="parTrans" cxnId="{3C517277-FA69-4054-8899-8696153A3568}">
      <dgm:prSet/>
      <dgm:spPr/>
      <dgm:t>
        <a:bodyPr/>
        <a:lstStyle/>
        <a:p>
          <a:endParaRPr lang="en-US"/>
        </a:p>
      </dgm:t>
    </dgm:pt>
    <dgm:pt modelId="{9A6F9109-DFDB-45AA-B43C-2552A40BECF1}" type="sibTrans" cxnId="{3C517277-FA69-4054-8899-8696153A3568}">
      <dgm:prSet/>
      <dgm:spPr/>
      <dgm:t>
        <a:bodyPr/>
        <a:lstStyle/>
        <a:p>
          <a:endParaRPr lang="en-US"/>
        </a:p>
      </dgm:t>
    </dgm:pt>
    <dgm:pt modelId="{AF290970-55F2-4E6B-AF5D-0E71899D6602}">
      <dgm:prSet/>
      <dgm:spPr/>
      <dgm:t>
        <a:bodyPr/>
        <a:lstStyle/>
        <a:p>
          <a:r>
            <a:rPr lang="en-CA" dirty="0"/>
            <a:t>Romans 13:8 (KJV) says,</a:t>
          </a:r>
          <a:endParaRPr lang="en-US" dirty="0"/>
        </a:p>
      </dgm:t>
    </dgm:pt>
    <dgm:pt modelId="{9E032A28-56B2-49E1-8C80-A13C95F100EC}" type="parTrans" cxnId="{D691B9CC-17CF-4958-BEFF-0AE2792A44F0}">
      <dgm:prSet/>
      <dgm:spPr/>
      <dgm:t>
        <a:bodyPr/>
        <a:lstStyle/>
        <a:p>
          <a:endParaRPr lang="en-US"/>
        </a:p>
      </dgm:t>
    </dgm:pt>
    <dgm:pt modelId="{CF9F240E-3276-40CB-8ACB-80D7EF169074}" type="sibTrans" cxnId="{D691B9CC-17CF-4958-BEFF-0AE2792A44F0}">
      <dgm:prSet/>
      <dgm:spPr/>
      <dgm:t>
        <a:bodyPr/>
        <a:lstStyle/>
        <a:p>
          <a:endParaRPr lang="en-US"/>
        </a:p>
      </dgm:t>
    </dgm:pt>
    <dgm:pt modelId="{3064F4F0-1D97-482D-BC7B-17797BBE0543}">
      <dgm:prSet/>
      <dgm:spPr/>
      <dgm:t>
        <a:bodyPr/>
        <a:lstStyle/>
        <a:p>
          <a:r>
            <a:rPr lang="en-CA" dirty="0"/>
            <a:t>“Owe no one anything except love.” </a:t>
          </a:r>
          <a:endParaRPr lang="en-US" dirty="0"/>
        </a:p>
      </dgm:t>
    </dgm:pt>
    <dgm:pt modelId="{95829B78-B7D9-4670-9C5D-D5D3278875C2}" type="parTrans" cxnId="{D9F98A2F-4E8B-4A04-9184-2D89E504197C}">
      <dgm:prSet/>
      <dgm:spPr/>
      <dgm:t>
        <a:bodyPr/>
        <a:lstStyle/>
        <a:p>
          <a:endParaRPr lang="en-US"/>
        </a:p>
      </dgm:t>
    </dgm:pt>
    <dgm:pt modelId="{1F79A290-BD24-43DB-8497-763E2922A2D5}" type="sibTrans" cxnId="{D9F98A2F-4E8B-4A04-9184-2D89E504197C}">
      <dgm:prSet/>
      <dgm:spPr/>
      <dgm:t>
        <a:bodyPr/>
        <a:lstStyle/>
        <a:p>
          <a:endParaRPr lang="en-US"/>
        </a:p>
      </dgm:t>
    </dgm:pt>
    <dgm:pt modelId="{090E7929-413F-3D45-93FB-BD484BFD0F16}" type="pres">
      <dgm:prSet presAssocID="{F90DA7F2-AE86-47C3-A38C-B753385A31F6}" presName="vert0" presStyleCnt="0">
        <dgm:presLayoutVars>
          <dgm:dir/>
          <dgm:animOne val="branch"/>
          <dgm:animLvl val="lvl"/>
        </dgm:presLayoutVars>
      </dgm:prSet>
      <dgm:spPr/>
    </dgm:pt>
    <dgm:pt modelId="{0AACEFE1-8A13-564D-B699-5833187081D3}" type="pres">
      <dgm:prSet presAssocID="{EFA82301-764E-4CE5-8BAC-53EF8ED90871}" presName="thickLine" presStyleLbl="alignNode1" presStyleIdx="0" presStyleCnt="7"/>
      <dgm:spPr/>
    </dgm:pt>
    <dgm:pt modelId="{DCA0E9D3-C4CA-E642-8A2E-E5BC03350786}" type="pres">
      <dgm:prSet presAssocID="{EFA82301-764E-4CE5-8BAC-53EF8ED90871}" presName="horz1" presStyleCnt="0"/>
      <dgm:spPr/>
    </dgm:pt>
    <dgm:pt modelId="{6C8D7D43-901C-1241-A56E-F914ADE80EA6}" type="pres">
      <dgm:prSet presAssocID="{EFA82301-764E-4CE5-8BAC-53EF8ED90871}" presName="tx1" presStyleLbl="revTx" presStyleIdx="0" presStyleCnt="7"/>
      <dgm:spPr/>
    </dgm:pt>
    <dgm:pt modelId="{07C1C0C7-8EAB-0F4F-8703-EC91EEF08EC1}" type="pres">
      <dgm:prSet presAssocID="{EFA82301-764E-4CE5-8BAC-53EF8ED90871}" presName="vert1" presStyleCnt="0"/>
      <dgm:spPr/>
    </dgm:pt>
    <dgm:pt modelId="{E6C678B4-BE69-AE4E-B4DF-C400F0E671D6}" type="pres">
      <dgm:prSet presAssocID="{D15EF371-BF32-4813-96D6-D91EE776FFFA}" presName="thickLine" presStyleLbl="alignNode1" presStyleIdx="1" presStyleCnt="7"/>
      <dgm:spPr/>
    </dgm:pt>
    <dgm:pt modelId="{C204D470-C83F-3D4E-B5A0-7057F734BED2}" type="pres">
      <dgm:prSet presAssocID="{D15EF371-BF32-4813-96D6-D91EE776FFFA}" presName="horz1" presStyleCnt="0"/>
      <dgm:spPr/>
    </dgm:pt>
    <dgm:pt modelId="{65D52011-6F17-1648-9FA3-234B030898FC}" type="pres">
      <dgm:prSet presAssocID="{D15EF371-BF32-4813-96D6-D91EE776FFFA}" presName="tx1" presStyleLbl="revTx" presStyleIdx="1" presStyleCnt="7"/>
      <dgm:spPr/>
    </dgm:pt>
    <dgm:pt modelId="{C0207020-05B8-4142-B117-6287A8C67A05}" type="pres">
      <dgm:prSet presAssocID="{D15EF371-BF32-4813-96D6-D91EE776FFFA}" presName="vert1" presStyleCnt="0"/>
      <dgm:spPr/>
    </dgm:pt>
    <dgm:pt modelId="{9471AAC7-2473-3449-92CE-D2A330D5E001}" type="pres">
      <dgm:prSet presAssocID="{9ECF5736-2524-4657-967D-BF2D2C35CC6C}" presName="thickLine" presStyleLbl="alignNode1" presStyleIdx="2" presStyleCnt="7"/>
      <dgm:spPr/>
    </dgm:pt>
    <dgm:pt modelId="{BA627694-F4A9-644F-BFBB-E17CD63747DD}" type="pres">
      <dgm:prSet presAssocID="{9ECF5736-2524-4657-967D-BF2D2C35CC6C}" presName="horz1" presStyleCnt="0"/>
      <dgm:spPr/>
    </dgm:pt>
    <dgm:pt modelId="{9C440534-1B94-2F41-95CE-146248600517}" type="pres">
      <dgm:prSet presAssocID="{9ECF5736-2524-4657-967D-BF2D2C35CC6C}" presName="tx1" presStyleLbl="revTx" presStyleIdx="2" presStyleCnt="7"/>
      <dgm:spPr/>
    </dgm:pt>
    <dgm:pt modelId="{3B708D6F-621A-074E-861B-5D5761B68A6B}" type="pres">
      <dgm:prSet presAssocID="{9ECF5736-2524-4657-967D-BF2D2C35CC6C}" presName="vert1" presStyleCnt="0"/>
      <dgm:spPr/>
    </dgm:pt>
    <dgm:pt modelId="{B358C2C2-C519-3A4D-9FFF-D54357F86316}" type="pres">
      <dgm:prSet presAssocID="{F0BF0CD2-B351-4B51-9CDA-7AB81429CE99}" presName="thickLine" presStyleLbl="alignNode1" presStyleIdx="3" presStyleCnt="7"/>
      <dgm:spPr/>
    </dgm:pt>
    <dgm:pt modelId="{EA0F1CFD-1F92-2647-A8C1-31AE590A35D6}" type="pres">
      <dgm:prSet presAssocID="{F0BF0CD2-B351-4B51-9CDA-7AB81429CE99}" presName="horz1" presStyleCnt="0"/>
      <dgm:spPr/>
    </dgm:pt>
    <dgm:pt modelId="{D3AA1F46-7A8C-6A4C-9946-3116C51DE8D8}" type="pres">
      <dgm:prSet presAssocID="{F0BF0CD2-B351-4B51-9CDA-7AB81429CE99}" presName="tx1" presStyleLbl="revTx" presStyleIdx="3" presStyleCnt="7"/>
      <dgm:spPr/>
    </dgm:pt>
    <dgm:pt modelId="{D1AF6043-111A-2942-BBBB-A05334F302F2}" type="pres">
      <dgm:prSet presAssocID="{F0BF0CD2-B351-4B51-9CDA-7AB81429CE99}" presName="vert1" presStyleCnt="0"/>
      <dgm:spPr/>
    </dgm:pt>
    <dgm:pt modelId="{199EDA1B-7064-DC47-B653-917F29A38C7F}" type="pres">
      <dgm:prSet presAssocID="{AA1FF2C7-1CD4-4D8F-9E74-22C4827BA939}" presName="thickLine" presStyleLbl="alignNode1" presStyleIdx="4" presStyleCnt="7"/>
      <dgm:spPr/>
    </dgm:pt>
    <dgm:pt modelId="{435C5217-F013-4749-908B-C991D51B9D83}" type="pres">
      <dgm:prSet presAssocID="{AA1FF2C7-1CD4-4D8F-9E74-22C4827BA939}" presName="horz1" presStyleCnt="0"/>
      <dgm:spPr/>
    </dgm:pt>
    <dgm:pt modelId="{FAEE08C0-A1EC-BB42-A1F0-BA353884B8D7}" type="pres">
      <dgm:prSet presAssocID="{AA1FF2C7-1CD4-4D8F-9E74-22C4827BA939}" presName="tx1" presStyleLbl="revTx" presStyleIdx="4" presStyleCnt="7"/>
      <dgm:spPr/>
    </dgm:pt>
    <dgm:pt modelId="{EEC2B769-1900-D246-99EC-1C96FBFEA4EA}" type="pres">
      <dgm:prSet presAssocID="{AA1FF2C7-1CD4-4D8F-9E74-22C4827BA939}" presName="vert1" presStyleCnt="0"/>
      <dgm:spPr/>
    </dgm:pt>
    <dgm:pt modelId="{D5F8F353-4999-1748-ACA4-92193F657EF7}" type="pres">
      <dgm:prSet presAssocID="{AF290970-55F2-4E6B-AF5D-0E71899D6602}" presName="thickLine" presStyleLbl="alignNode1" presStyleIdx="5" presStyleCnt="7"/>
      <dgm:spPr/>
    </dgm:pt>
    <dgm:pt modelId="{0E76EFC5-3472-1E46-AD48-0C991D7A0784}" type="pres">
      <dgm:prSet presAssocID="{AF290970-55F2-4E6B-AF5D-0E71899D6602}" presName="horz1" presStyleCnt="0"/>
      <dgm:spPr/>
    </dgm:pt>
    <dgm:pt modelId="{AAF76F53-5693-DE4A-BAB2-1686C8946E7B}" type="pres">
      <dgm:prSet presAssocID="{AF290970-55F2-4E6B-AF5D-0E71899D6602}" presName="tx1" presStyleLbl="revTx" presStyleIdx="5" presStyleCnt="7"/>
      <dgm:spPr/>
    </dgm:pt>
    <dgm:pt modelId="{22AED9E6-16A0-104C-9F6D-8F687031DB16}" type="pres">
      <dgm:prSet presAssocID="{AF290970-55F2-4E6B-AF5D-0E71899D6602}" presName="vert1" presStyleCnt="0"/>
      <dgm:spPr/>
    </dgm:pt>
    <dgm:pt modelId="{6FA9529A-F9E9-204D-A050-BFBBE2589AEB}" type="pres">
      <dgm:prSet presAssocID="{3064F4F0-1D97-482D-BC7B-17797BBE0543}" presName="thickLine" presStyleLbl="alignNode1" presStyleIdx="6" presStyleCnt="7"/>
      <dgm:spPr/>
    </dgm:pt>
    <dgm:pt modelId="{AC995E41-A1AF-1847-938C-BF64D427ED1C}" type="pres">
      <dgm:prSet presAssocID="{3064F4F0-1D97-482D-BC7B-17797BBE0543}" presName="horz1" presStyleCnt="0"/>
      <dgm:spPr/>
    </dgm:pt>
    <dgm:pt modelId="{DCDB20DE-4577-EB42-B8AF-6A785943A200}" type="pres">
      <dgm:prSet presAssocID="{3064F4F0-1D97-482D-BC7B-17797BBE0543}" presName="tx1" presStyleLbl="revTx" presStyleIdx="6" presStyleCnt="7"/>
      <dgm:spPr/>
    </dgm:pt>
    <dgm:pt modelId="{571E994B-9442-4A47-AC35-8A90A6C3E8F3}" type="pres">
      <dgm:prSet presAssocID="{3064F4F0-1D97-482D-BC7B-17797BBE0543}" presName="vert1" presStyleCnt="0"/>
      <dgm:spPr/>
    </dgm:pt>
  </dgm:ptLst>
  <dgm:cxnLst>
    <dgm:cxn modelId="{FCC1A901-0BB6-A04F-BB56-B93FCB773947}" type="presOf" srcId="{D15EF371-BF32-4813-96D6-D91EE776FFFA}" destId="{65D52011-6F17-1648-9FA3-234B030898FC}" srcOrd="0" destOrd="0" presId="urn:microsoft.com/office/officeart/2008/layout/LinedList"/>
    <dgm:cxn modelId="{897FE605-B463-1D47-92CE-DDE66A21C077}" type="presOf" srcId="{AF290970-55F2-4E6B-AF5D-0E71899D6602}" destId="{AAF76F53-5693-DE4A-BAB2-1686C8946E7B}" srcOrd="0" destOrd="0" presId="urn:microsoft.com/office/officeart/2008/layout/LinedList"/>
    <dgm:cxn modelId="{BD0D211E-E1B5-A641-862B-9EF997BD5990}" type="presOf" srcId="{F90DA7F2-AE86-47C3-A38C-B753385A31F6}" destId="{090E7929-413F-3D45-93FB-BD484BFD0F16}" srcOrd="0" destOrd="0" presId="urn:microsoft.com/office/officeart/2008/layout/LinedList"/>
    <dgm:cxn modelId="{93AF1B2E-4184-46C1-8846-8B53B7EE6630}" srcId="{F90DA7F2-AE86-47C3-A38C-B753385A31F6}" destId="{EFA82301-764E-4CE5-8BAC-53EF8ED90871}" srcOrd="0" destOrd="0" parTransId="{E6549D57-0E30-470D-A526-3A2B075AE22B}" sibTransId="{826C5A33-F28D-4037-BBBE-D48FBF5E95EF}"/>
    <dgm:cxn modelId="{D9F98A2F-4E8B-4A04-9184-2D89E504197C}" srcId="{F90DA7F2-AE86-47C3-A38C-B753385A31F6}" destId="{3064F4F0-1D97-482D-BC7B-17797BBE0543}" srcOrd="6" destOrd="0" parTransId="{95829B78-B7D9-4670-9C5D-D5D3278875C2}" sibTransId="{1F79A290-BD24-43DB-8497-763E2922A2D5}"/>
    <dgm:cxn modelId="{6E14C842-FE3E-334A-BC98-8B665E5E53CE}" type="presOf" srcId="{3064F4F0-1D97-482D-BC7B-17797BBE0543}" destId="{DCDB20DE-4577-EB42-B8AF-6A785943A200}" srcOrd="0" destOrd="0" presId="urn:microsoft.com/office/officeart/2008/layout/LinedList"/>
    <dgm:cxn modelId="{F0458A48-7E35-447F-A23A-6D7431E39401}" srcId="{F90DA7F2-AE86-47C3-A38C-B753385A31F6}" destId="{F0BF0CD2-B351-4B51-9CDA-7AB81429CE99}" srcOrd="3" destOrd="0" parTransId="{EFD4ED3E-9C02-4A88-9F0C-6D8C16AA9862}" sibTransId="{550D142B-C622-4192-88EF-A1FD2FE33D37}"/>
    <dgm:cxn modelId="{08EA434C-9C82-4EC9-999F-EB88EDB95F99}" srcId="{F90DA7F2-AE86-47C3-A38C-B753385A31F6}" destId="{9ECF5736-2524-4657-967D-BF2D2C35CC6C}" srcOrd="2" destOrd="0" parTransId="{A2C34CB8-48BC-48CB-918E-770F5E954F99}" sibTransId="{611745A9-6D72-4075-B5E3-503055F03526}"/>
    <dgm:cxn modelId="{3C517277-FA69-4054-8899-8696153A3568}" srcId="{F90DA7F2-AE86-47C3-A38C-B753385A31F6}" destId="{AA1FF2C7-1CD4-4D8F-9E74-22C4827BA939}" srcOrd="4" destOrd="0" parTransId="{5A6A13CC-26E7-4794-BC8E-EA97FBAA712A}" sibTransId="{9A6F9109-DFDB-45AA-B43C-2552A40BECF1}"/>
    <dgm:cxn modelId="{7AA1D58D-38AD-47BC-8FE4-0F1AB8B89402}" srcId="{F90DA7F2-AE86-47C3-A38C-B753385A31F6}" destId="{D15EF371-BF32-4813-96D6-D91EE776FFFA}" srcOrd="1" destOrd="0" parTransId="{E83D874A-EAD3-45F6-AE99-DE6CA5264707}" sibTransId="{B924768F-AB80-40A7-A1F8-505793E03A52}"/>
    <dgm:cxn modelId="{E4FA2CB4-B71F-1540-B000-89682E8EED0A}" type="presOf" srcId="{AA1FF2C7-1CD4-4D8F-9E74-22C4827BA939}" destId="{FAEE08C0-A1EC-BB42-A1F0-BA353884B8D7}" srcOrd="0" destOrd="0" presId="urn:microsoft.com/office/officeart/2008/layout/LinedList"/>
    <dgm:cxn modelId="{51E3B8C3-115C-274C-983C-D764CD9034E2}" type="presOf" srcId="{9ECF5736-2524-4657-967D-BF2D2C35CC6C}" destId="{9C440534-1B94-2F41-95CE-146248600517}" srcOrd="0" destOrd="0" presId="urn:microsoft.com/office/officeart/2008/layout/LinedList"/>
    <dgm:cxn modelId="{D691B9CC-17CF-4958-BEFF-0AE2792A44F0}" srcId="{F90DA7F2-AE86-47C3-A38C-B753385A31F6}" destId="{AF290970-55F2-4E6B-AF5D-0E71899D6602}" srcOrd="5" destOrd="0" parTransId="{9E032A28-56B2-49E1-8C80-A13C95F100EC}" sibTransId="{CF9F240E-3276-40CB-8ACB-80D7EF169074}"/>
    <dgm:cxn modelId="{C0185ECE-207A-144D-B482-EBA945FAF983}" type="presOf" srcId="{F0BF0CD2-B351-4B51-9CDA-7AB81429CE99}" destId="{D3AA1F46-7A8C-6A4C-9946-3116C51DE8D8}" srcOrd="0" destOrd="0" presId="urn:microsoft.com/office/officeart/2008/layout/LinedList"/>
    <dgm:cxn modelId="{1151C0E7-9DEB-0542-B52C-C1C7CBDC7E6C}" type="presOf" srcId="{EFA82301-764E-4CE5-8BAC-53EF8ED90871}" destId="{6C8D7D43-901C-1241-A56E-F914ADE80EA6}" srcOrd="0" destOrd="0" presId="urn:microsoft.com/office/officeart/2008/layout/LinedList"/>
    <dgm:cxn modelId="{BC5182DC-3A12-B145-B50C-171E06E85752}" type="presParOf" srcId="{090E7929-413F-3D45-93FB-BD484BFD0F16}" destId="{0AACEFE1-8A13-564D-B699-5833187081D3}" srcOrd="0" destOrd="0" presId="urn:microsoft.com/office/officeart/2008/layout/LinedList"/>
    <dgm:cxn modelId="{F0A264B5-8E4F-014D-8A57-04EF3BED10F9}" type="presParOf" srcId="{090E7929-413F-3D45-93FB-BD484BFD0F16}" destId="{DCA0E9D3-C4CA-E642-8A2E-E5BC03350786}" srcOrd="1" destOrd="0" presId="urn:microsoft.com/office/officeart/2008/layout/LinedList"/>
    <dgm:cxn modelId="{9AB36F1A-CB12-D54F-91E5-B5C031C05405}" type="presParOf" srcId="{DCA0E9D3-C4CA-E642-8A2E-E5BC03350786}" destId="{6C8D7D43-901C-1241-A56E-F914ADE80EA6}" srcOrd="0" destOrd="0" presId="urn:microsoft.com/office/officeart/2008/layout/LinedList"/>
    <dgm:cxn modelId="{6EF4ED90-F9BB-0640-A880-0EBCA08152F5}" type="presParOf" srcId="{DCA0E9D3-C4CA-E642-8A2E-E5BC03350786}" destId="{07C1C0C7-8EAB-0F4F-8703-EC91EEF08EC1}" srcOrd="1" destOrd="0" presId="urn:microsoft.com/office/officeart/2008/layout/LinedList"/>
    <dgm:cxn modelId="{2699B829-C881-0849-86B6-C7A08C165836}" type="presParOf" srcId="{090E7929-413F-3D45-93FB-BD484BFD0F16}" destId="{E6C678B4-BE69-AE4E-B4DF-C400F0E671D6}" srcOrd="2" destOrd="0" presId="urn:microsoft.com/office/officeart/2008/layout/LinedList"/>
    <dgm:cxn modelId="{5D860F55-C50B-934D-AE72-10AD2BBC3389}" type="presParOf" srcId="{090E7929-413F-3D45-93FB-BD484BFD0F16}" destId="{C204D470-C83F-3D4E-B5A0-7057F734BED2}" srcOrd="3" destOrd="0" presId="urn:microsoft.com/office/officeart/2008/layout/LinedList"/>
    <dgm:cxn modelId="{0B878869-6FB8-0040-89C1-0152056B46AF}" type="presParOf" srcId="{C204D470-C83F-3D4E-B5A0-7057F734BED2}" destId="{65D52011-6F17-1648-9FA3-234B030898FC}" srcOrd="0" destOrd="0" presId="urn:microsoft.com/office/officeart/2008/layout/LinedList"/>
    <dgm:cxn modelId="{0BD0397F-A6D6-C149-934B-7EDADA66A927}" type="presParOf" srcId="{C204D470-C83F-3D4E-B5A0-7057F734BED2}" destId="{C0207020-05B8-4142-B117-6287A8C67A05}" srcOrd="1" destOrd="0" presId="urn:microsoft.com/office/officeart/2008/layout/LinedList"/>
    <dgm:cxn modelId="{D12C8318-A6CB-5544-B729-2AA0D8B07E08}" type="presParOf" srcId="{090E7929-413F-3D45-93FB-BD484BFD0F16}" destId="{9471AAC7-2473-3449-92CE-D2A330D5E001}" srcOrd="4" destOrd="0" presId="urn:microsoft.com/office/officeart/2008/layout/LinedList"/>
    <dgm:cxn modelId="{EA091D90-3172-344F-8D5C-A45B7CD6E08A}" type="presParOf" srcId="{090E7929-413F-3D45-93FB-BD484BFD0F16}" destId="{BA627694-F4A9-644F-BFBB-E17CD63747DD}" srcOrd="5" destOrd="0" presId="urn:microsoft.com/office/officeart/2008/layout/LinedList"/>
    <dgm:cxn modelId="{174DEF41-66EC-8B42-9D05-935BF83C337E}" type="presParOf" srcId="{BA627694-F4A9-644F-BFBB-E17CD63747DD}" destId="{9C440534-1B94-2F41-95CE-146248600517}" srcOrd="0" destOrd="0" presId="urn:microsoft.com/office/officeart/2008/layout/LinedList"/>
    <dgm:cxn modelId="{4352AF4A-3FBF-B249-A19C-6F4690285B1A}" type="presParOf" srcId="{BA627694-F4A9-644F-BFBB-E17CD63747DD}" destId="{3B708D6F-621A-074E-861B-5D5761B68A6B}" srcOrd="1" destOrd="0" presId="urn:microsoft.com/office/officeart/2008/layout/LinedList"/>
    <dgm:cxn modelId="{BD5ED47F-2C3C-E64B-90AC-529A0177DAB4}" type="presParOf" srcId="{090E7929-413F-3D45-93FB-BD484BFD0F16}" destId="{B358C2C2-C519-3A4D-9FFF-D54357F86316}" srcOrd="6" destOrd="0" presId="urn:microsoft.com/office/officeart/2008/layout/LinedList"/>
    <dgm:cxn modelId="{023F5D1E-612F-C748-A237-9365D45160F6}" type="presParOf" srcId="{090E7929-413F-3D45-93FB-BD484BFD0F16}" destId="{EA0F1CFD-1F92-2647-A8C1-31AE590A35D6}" srcOrd="7" destOrd="0" presId="urn:microsoft.com/office/officeart/2008/layout/LinedList"/>
    <dgm:cxn modelId="{61C6B870-8A0C-0942-9DFA-46D78FB68E24}" type="presParOf" srcId="{EA0F1CFD-1F92-2647-A8C1-31AE590A35D6}" destId="{D3AA1F46-7A8C-6A4C-9946-3116C51DE8D8}" srcOrd="0" destOrd="0" presId="urn:microsoft.com/office/officeart/2008/layout/LinedList"/>
    <dgm:cxn modelId="{16AAA609-F2FF-F442-872C-05C6793A21F1}" type="presParOf" srcId="{EA0F1CFD-1F92-2647-A8C1-31AE590A35D6}" destId="{D1AF6043-111A-2942-BBBB-A05334F302F2}" srcOrd="1" destOrd="0" presId="urn:microsoft.com/office/officeart/2008/layout/LinedList"/>
    <dgm:cxn modelId="{09BA4564-9466-6641-880F-4E933A143B4A}" type="presParOf" srcId="{090E7929-413F-3D45-93FB-BD484BFD0F16}" destId="{199EDA1B-7064-DC47-B653-917F29A38C7F}" srcOrd="8" destOrd="0" presId="urn:microsoft.com/office/officeart/2008/layout/LinedList"/>
    <dgm:cxn modelId="{D4971115-9C58-F240-977D-AD1C1915E57C}" type="presParOf" srcId="{090E7929-413F-3D45-93FB-BD484BFD0F16}" destId="{435C5217-F013-4749-908B-C991D51B9D83}" srcOrd="9" destOrd="0" presId="urn:microsoft.com/office/officeart/2008/layout/LinedList"/>
    <dgm:cxn modelId="{D300437F-DDD7-024C-9698-730556244F02}" type="presParOf" srcId="{435C5217-F013-4749-908B-C991D51B9D83}" destId="{FAEE08C0-A1EC-BB42-A1F0-BA353884B8D7}" srcOrd="0" destOrd="0" presId="urn:microsoft.com/office/officeart/2008/layout/LinedList"/>
    <dgm:cxn modelId="{59ED3670-181D-DC4D-A2D2-8A33DA464785}" type="presParOf" srcId="{435C5217-F013-4749-908B-C991D51B9D83}" destId="{EEC2B769-1900-D246-99EC-1C96FBFEA4EA}" srcOrd="1" destOrd="0" presId="urn:microsoft.com/office/officeart/2008/layout/LinedList"/>
    <dgm:cxn modelId="{F80017FF-6C3F-5C45-9C55-C6D293035B1A}" type="presParOf" srcId="{090E7929-413F-3D45-93FB-BD484BFD0F16}" destId="{D5F8F353-4999-1748-ACA4-92193F657EF7}" srcOrd="10" destOrd="0" presId="urn:microsoft.com/office/officeart/2008/layout/LinedList"/>
    <dgm:cxn modelId="{3AB5E7BB-F748-B147-84F1-2FFDD3E5D6E1}" type="presParOf" srcId="{090E7929-413F-3D45-93FB-BD484BFD0F16}" destId="{0E76EFC5-3472-1E46-AD48-0C991D7A0784}" srcOrd="11" destOrd="0" presId="urn:microsoft.com/office/officeart/2008/layout/LinedList"/>
    <dgm:cxn modelId="{78F92AAC-48B3-6E4F-830E-E82325DFF8B2}" type="presParOf" srcId="{0E76EFC5-3472-1E46-AD48-0C991D7A0784}" destId="{AAF76F53-5693-DE4A-BAB2-1686C8946E7B}" srcOrd="0" destOrd="0" presId="urn:microsoft.com/office/officeart/2008/layout/LinedList"/>
    <dgm:cxn modelId="{7EAF5332-405C-BD45-978D-3733CEE91EC5}" type="presParOf" srcId="{0E76EFC5-3472-1E46-AD48-0C991D7A0784}" destId="{22AED9E6-16A0-104C-9F6D-8F687031DB16}" srcOrd="1" destOrd="0" presId="urn:microsoft.com/office/officeart/2008/layout/LinedList"/>
    <dgm:cxn modelId="{084A88C6-63BB-8242-8E72-2D8A13625153}" type="presParOf" srcId="{090E7929-413F-3D45-93FB-BD484BFD0F16}" destId="{6FA9529A-F9E9-204D-A050-BFBBE2589AEB}" srcOrd="12" destOrd="0" presId="urn:microsoft.com/office/officeart/2008/layout/LinedList"/>
    <dgm:cxn modelId="{4330263F-6AEE-9A49-B926-176563A61614}" type="presParOf" srcId="{090E7929-413F-3D45-93FB-BD484BFD0F16}" destId="{AC995E41-A1AF-1847-938C-BF64D427ED1C}" srcOrd="13" destOrd="0" presId="urn:microsoft.com/office/officeart/2008/layout/LinedList"/>
    <dgm:cxn modelId="{9068535F-10B0-D64A-A129-CD292422B80B}" type="presParOf" srcId="{AC995E41-A1AF-1847-938C-BF64D427ED1C}" destId="{DCDB20DE-4577-EB42-B8AF-6A785943A200}" srcOrd="0" destOrd="0" presId="urn:microsoft.com/office/officeart/2008/layout/LinedList"/>
    <dgm:cxn modelId="{776EABC3-42AE-B940-BF48-73EF2B9B87D7}" type="presParOf" srcId="{AC995E41-A1AF-1847-938C-BF64D427ED1C}" destId="{571E994B-9442-4A47-AC35-8A90A6C3E8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EC337CD-EE2C-4841-BC9B-325952C135D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A051168-1129-447F-85A9-3F33E6EB044A}">
      <dgm:prSet/>
      <dgm:spPr/>
      <dgm:t>
        <a:bodyPr/>
        <a:lstStyle/>
        <a:p>
          <a:r>
            <a:rPr lang="en-CA" dirty="0"/>
            <a:t>Let me leave you with one question. Do you simply visit God occasionally, or do you walk with Him daily?</a:t>
          </a:r>
          <a:endParaRPr lang="en-US" dirty="0"/>
        </a:p>
      </dgm:t>
    </dgm:pt>
    <dgm:pt modelId="{15A3ABDF-C004-4958-AB8D-4B23E84A2DFB}" type="parTrans" cxnId="{CEAFC1EE-FC21-4AB6-909C-803EED896BB6}">
      <dgm:prSet/>
      <dgm:spPr/>
      <dgm:t>
        <a:bodyPr/>
        <a:lstStyle/>
        <a:p>
          <a:endParaRPr lang="en-US"/>
        </a:p>
      </dgm:t>
    </dgm:pt>
    <dgm:pt modelId="{6DEFFD98-E42F-4936-8127-B4F96BCFFBB1}" type="sibTrans" cxnId="{CEAFC1EE-FC21-4AB6-909C-803EED896BB6}">
      <dgm:prSet/>
      <dgm:spPr/>
      <dgm:t>
        <a:bodyPr/>
        <a:lstStyle/>
        <a:p>
          <a:endParaRPr lang="en-US"/>
        </a:p>
      </dgm:t>
    </dgm:pt>
    <dgm:pt modelId="{8DB67ECF-DB1E-459D-AA98-9C4922D426B6}">
      <dgm:prSet/>
      <dgm:spPr/>
      <dgm:t>
        <a:bodyPr/>
        <a:lstStyle/>
        <a:p>
          <a:r>
            <a:rPr lang="en-CA" dirty="0"/>
            <a:t>God is calling His people to build </a:t>
          </a:r>
          <a:r>
            <a:rPr lang="en-CA" b="1" dirty="0"/>
            <a:t>portable altars, altars</a:t>
          </a:r>
          <a:r>
            <a:rPr lang="en-CA" dirty="0"/>
            <a:t> that travel with us: in the morning, at work, in the home, in moments of stress in moments of decision. When you carry the altar with you, you carry the </a:t>
          </a:r>
          <a:r>
            <a:rPr lang="en-CA" b="1" dirty="0"/>
            <a:t>presence of God, and</a:t>
          </a:r>
          <a:r>
            <a:rPr lang="en-CA" dirty="0"/>
            <a:t> a life lived in the presence of God is the most powerful witness the world will ever see.</a:t>
          </a:r>
          <a:endParaRPr lang="en-US" dirty="0"/>
        </a:p>
      </dgm:t>
    </dgm:pt>
    <dgm:pt modelId="{9972CC6B-9EF0-4EEF-ACED-1ACA9EDB7C11}" type="parTrans" cxnId="{DF8E90D1-C663-4E76-AD0E-32288D9A2A1B}">
      <dgm:prSet/>
      <dgm:spPr/>
      <dgm:t>
        <a:bodyPr/>
        <a:lstStyle/>
        <a:p>
          <a:endParaRPr lang="en-US"/>
        </a:p>
      </dgm:t>
    </dgm:pt>
    <dgm:pt modelId="{54A7F1B4-0B56-4EEC-AFC2-F7701E0194B3}" type="sibTrans" cxnId="{DF8E90D1-C663-4E76-AD0E-32288D9A2A1B}">
      <dgm:prSet/>
      <dgm:spPr/>
      <dgm:t>
        <a:bodyPr/>
        <a:lstStyle/>
        <a:p>
          <a:endParaRPr lang="en-US"/>
        </a:p>
      </dgm:t>
    </dgm:pt>
    <dgm:pt modelId="{26CDB7D5-59D6-8E47-AC24-C7D9C2299820}" type="pres">
      <dgm:prSet presAssocID="{6EC337CD-EE2C-4841-BC9B-325952C135DA}" presName="hierChild1" presStyleCnt="0">
        <dgm:presLayoutVars>
          <dgm:chPref val="1"/>
          <dgm:dir/>
          <dgm:animOne val="branch"/>
          <dgm:animLvl val="lvl"/>
          <dgm:resizeHandles/>
        </dgm:presLayoutVars>
      </dgm:prSet>
      <dgm:spPr/>
    </dgm:pt>
    <dgm:pt modelId="{059DEB51-15A2-834F-AB72-D64E4F3A0534}" type="pres">
      <dgm:prSet presAssocID="{5A051168-1129-447F-85A9-3F33E6EB044A}" presName="hierRoot1" presStyleCnt="0"/>
      <dgm:spPr/>
    </dgm:pt>
    <dgm:pt modelId="{CD014745-F94F-C94A-885E-FFEAD49F732E}" type="pres">
      <dgm:prSet presAssocID="{5A051168-1129-447F-85A9-3F33E6EB044A}" presName="composite" presStyleCnt="0"/>
      <dgm:spPr/>
    </dgm:pt>
    <dgm:pt modelId="{E68BA7E9-5ADE-0246-BDDC-C5E79E245D29}" type="pres">
      <dgm:prSet presAssocID="{5A051168-1129-447F-85A9-3F33E6EB044A}" presName="background" presStyleLbl="node0" presStyleIdx="0" presStyleCnt="2"/>
      <dgm:spPr/>
    </dgm:pt>
    <dgm:pt modelId="{17F9EDE1-7708-CB4A-9A6B-0EFFFFBE827F}" type="pres">
      <dgm:prSet presAssocID="{5A051168-1129-447F-85A9-3F33E6EB044A}" presName="text" presStyleLbl="fgAcc0" presStyleIdx="0" presStyleCnt="2">
        <dgm:presLayoutVars>
          <dgm:chPref val="3"/>
        </dgm:presLayoutVars>
      </dgm:prSet>
      <dgm:spPr/>
    </dgm:pt>
    <dgm:pt modelId="{B2FA5414-0C1B-E64D-8537-75C7DFA776E9}" type="pres">
      <dgm:prSet presAssocID="{5A051168-1129-447F-85A9-3F33E6EB044A}" presName="hierChild2" presStyleCnt="0"/>
      <dgm:spPr/>
    </dgm:pt>
    <dgm:pt modelId="{4E13925F-43B9-F44C-B1B6-606B07263074}" type="pres">
      <dgm:prSet presAssocID="{8DB67ECF-DB1E-459D-AA98-9C4922D426B6}" presName="hierRoot1" presStyleCnt="0"/>
      <dgm:spPr/>
    </dgm:pt>
    <dgm:pt modelId="{13F9CB8A-D294-494F-867C-3869063DF09C}" type="pres">
      <dgm:prSet presAssocID="{8DB67ECF-DB1E-459D-AA98-9C4922D426B6}" presName="composite" presStyleCnt="0"/>
      <dgm:spPr/>
    </dgm:pt>
    <dgm:pt modelId="{DEDA8D7E-3480-8049-8B6B-C09180DC8C4A}" type="pres">
      <dgm:prSet presAssocID="{8DB67ECF-DB1E-459D-AA98-9C4922D426B6}" presName="background" presStyleLbl="node0" presStyleIdx="1" presStyleCnt="2"/>
      <dgm:spPr/>
    </dgm:pt>
    <dgm:pt modelId="{2CDE4EE2-99F9-1F48-8971-955823049C30}" type="pres">
      <dgm:prSet presAssocID="{8DB67ECF-DB1E-459D-AA98-9C4922D426B6}" presName="text" presStyleLbl="fgAcc0" presStyleIdx="1" presStyleCnt="2">
        <dgm:presLayoutVars>
          <dgm:chPref val="3"/>
        </dgm:presLayoutVars>
      </dgm:prSet>
      <dgm:spPr/>
    </dgm:pt>
    <dgm:pt modelId="{9F99AD6C-AE49-EE48-BEC8-575F81F77D67}" type="pres">
      <dgm:prSet presAssocID="{8DB67ECF-DB1E-459D-AA98-9C4922D426B6}" presName="hierChild2" presStyleCnt="0"/>
      <dgm:spPr/>
    </dgm:pt>
  </dgm:ptLst>
  <dgm:cxnLst>
    <dgm:cxn modelId="{00E26C79-F37E-4A43-BC25-CFC92D27BBB1}" type="presOf" srcId="{5A051168-1129-447F-85A9-3F33E6EB044A}" destId="{17F9EDE1-7708-CB4A-9A6B-0EFFFFBE827F}" srcOrd="0" destOrd="0" presId="urn:microsoft.com/office/officeart/2005/8/layout/hierarchy1"/>
    <dgm:cxn modelId="{D4E7F28A-7369-3446-9E03-DC4884C2C337}" type="presOf" srcId="{8DB67ECF-DB1E-459D-AA98-9C4922D426B6}" destId="{2CDE4EE2-99F9-1F48-8971-955823049C30}" srcOrd="0" destOrd="0" presId="urn:microsoft.com/office/officeart/2005/8/layout/hierarchy1"/>
    <dgm:cxn modelId="{0DB52F8F-B3C5-1245-9F7A-2A1C0789C213}" type="presOf" srcId="{6EC337CD-EE2C-4841-BC9B-325952C135DA}" destId="{26CDB7D5-59D6-8E47-AC24-C7D9C2299820}" srcOrd="0" destOrd="0" presId="urn:microsoft.com/office/officeart/2005/8/layout/hierarchy1"/>
    <dgm:cxn modelId="{DF8E90D1-C663-4E76-AD0E-32288D9A2A1B}" srcId="{6EC337CD-EE2C-4841-BC9B-325952C135DA}" destId="{8DB67ECF-DB1E-459D-AA98-9C4922D426B6}" srcOrd="1" destOrd="0" parTransId="{9972CC6B-9EF0-4EEF-ACED-1ACA9EDB7C11}" sibTransId="{54A7F1B4-0B56-4EEC-AFC2-F7701E0194B3}"/>
    <dgm:cxn modelId="{CEAFC1EE-FC21-4AB6-909C-803EED896BB6}" srcId="{6EC337CD-EE2C-4841-BC9B-325952C135DA}" destId="{5A051168-1129-447F-85A9-3F33E6EB044A}" srcOrd="0" destOrd="0" parTransId="{15A3ABDF-C004-4958-AB8D-4B23E84A2DFB}" sibTransId="{6DEFFD98-E42F-4936-8127-B4F96BCFFBB1}"/>
    <dgm:cxn modelId="{DF3C6B52-079C-724F-AAEA-46A60265BFB3}" type="presParOf" srcId="{26CDB7D5-59D6-8E47-AC24-C7D9C2299820}" destId="{059DEB51-15A2-834F-AB72-D64E4F3A0534}" srcOrd="0" destOrd="0" presId="urn:microsoft.com/office/officeart/2005/8/layout/hierarchy1"/>
    <dgm:cxn modelId="{C21BB2E3-388B-904E-BFE0-3EB4CEA5B4B9}" type="presParOf" srcId="{059DEB51-15A2-834F-AB72-D64E4F3A0534}" destId="{CD014745-F94F-C94A-885E-FFEAD49F732E}" srcOrd="0" destOrd="0" presId="urn:microsoft.com/office/officeart/2005/8/layout/hierarchy1"/>
    <dgm:cxn modelId="{5A611A1E-6806-B247-BB56-D402E07444D0}" type="presParOf" srcId="{CD014745-F94F-C94A-885E-FFEAD49F732E}" destId="{E68BA7E9-5ADE-0246-BDDC-C5E79E245D29}" srcOrd="0" destOrd="0" presId="urn:microsoft.com/office/officeart/2005/8/layout/hierarchy1"/>
    <dgm:cxn modelId="{A1E9836C-3CE8-3A48-8789-B7AF21B4BB73}" type="presParOf" srcId="{CD014745-F94F-C94A-885E-FFEAD49F732E}" destId="{17F9EDE1-7708-CB4A-9A6B-0EFFFFBE827F}" srcOrd="1" destOrd="0" presId="urn:microsoft.com/office/officeart/2005/8/layout/hierarchy1"/>
    <dgm:cxn modelId="{C56F3B87-1F50-8748-A388-8478AC2BAD71}" type="presParOf" srcId="{059DEB51-15A2-834F-AB72-D64E4F3A0534}" destId="{B2FA5414-0C1B-E64D-8537-75C7DFA776E9}" srcOrd="1" destOrd="0" presId="urn:microsoft.com/office/officeart/2005/8/layout/hierarchy1"/>
    <dgm:cxn modelId="{454D4057-6228-A449-B81A-A9C83DB3BA0D}" type="presParOf" srcId="{26CDB7D5-59D6-8E47-AC24-C7D9C2299820}" destId="{4E13925F-43B9-F44C-B1B6-606B07263074}" srcOrd="1" destOrd="0" presId="urn:microsoft.com/office/officeart/2005/8/layout/hierarchy1"/>
    <dgm:cxn modelId="{1425AE67-FBF7-134A-81BF-63DCD5F44319}" type="presParOf" srcId="{4E13925F-43B9-F44C-B1B6-606B07263074}" destId="{13F9CB8A-D294-494F-867C-3869063DF09C}" srcOrd="0" destOrd="0" presId="urn:microsoft.com/office/officeart/2005/8/layout/hierarchy1"/>
    <dgm:cxn modelId="{700FA711-4E22-0A45-90B8-EF651ADA183B}" type="presParOf" srcId="{13F9CB8A-D294-494F-867C-3869063DF09C}" destId="{DEDA8D7E-3480-8049-8B6B-C09180DC8C4A}" srcOrd="0" destOrd="0" presId="urn:microsoft.com/office/officeart/2005/8/layout/hierarchy1"/>
    <dgm:cxn modelId="{EB94F7B6-6DAD-DA48-80A3-E7040E9A65EC}" type="presParOf" srcId="{13F9CB8A-D294-494F-867C-3869063DF09C}" destId="{2CDE4EE2-99F9-1F48-8971-955823049C30}" srcOrd="1" destOrd="0" presId="urn:microsoft.com/office/officeart/2005/8/layout/hierarchy1"/>
    <dgm:cxn modelId="{167A4C2D-B5E6-D14D-ABD9-09DB53572444}" type="presParOf" srcId="{4E13925F-43B9-F44C-B1B6-606B07263074}" destId="{9F99AD6C-AE49-EE48-BEC8-575F81F77D6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9C3F7-67AE-4FE5-B9B4-6B1E57ECD7FA}" type="doc">
      <dgm:prSet loTypeId="urn:microsoft.com/office/officeart/2016/7/layout/VerticalSolidActionList" loCatId="List" qsTypeId="urn:microsoft.com/office/officeart/2005/8/quickstyle/simple4" qsCatId="simple" csTypeId="urn:microsoft.com/office/officeart/2005/8/colors/colorful5" csCatId="colorful"/>
      <dgm:spPr/>
      <dgm:t>
        <a:bodyPr/>
        <a:lstStyle/>
        <a:p>
          <a:endParaRPr lang="en-US"/>
        </a:p>
      </dgm:t>
    </dgm:pt>
    <dgm:pt modelId="{60FC28E9-9222-4A3D-B458-98892E87F6D9}">
      <dgm:prSet/>
      <dgm:spPr/>
      <dgm:t>
        <a:bodyPr/>
        <a:lstStyle/>
        <a:p>
          <a:r>
            <a:rPr lang="en-US" dirty="0"/>
            <a:t>Call on</a:t>
          </a:r>
        </a:p>
      </dgm:t>
    </dgm:pt>
    <dgm:pt modelId="{2648188B-58A5-4D3D-9DB7-046CC1B74486}" type="parTrans" cxnId="{AFB61A85-624D-43A2-929D-1A88DC40F3B9}">
      <dgm:prSet/>
      <dgm:spPr/>
      <dgm:t>
        <a:bodyPr/>
        <a:lstStyle/>
        <a:p>
          <a:endParaRPr lang="en-US"/>
        </a:p>
      </dgm:t>
    </dgm:pt>
    <dgm:pt modelId="{32B582C0-08C2-4B1B-AD36-70329AEB841F}" type="sibTrans" cxnId="{AFB61A85-624D-43A2-929D-1A88DC40F3B9}">
      <dgm:prSet/>
      <dgm:spPr/>
      <dgm:t>
        <a:bodyPr/>
        <a:lstStyle/>
        <a:p>
          <a:endParaRPr lang="en-US"/>
        </a:p>
      </dgm:t>
    </dgm:pt>
    <dgm:pt modelId="{D89607D1-FDFA-4EE5-9166-108D7294970D}">
      <dgm:prSet/>
      <dgm:spPr/>
      <dgm:t>
        <a:bodyPr/>
        <a:lstStyle/>
        <a:p>
          <a:r>
            <a:rPr lang="en-US" dirty="0"/>
            <a:t>Call on Him in worship - includes surrendering to God.</a:t>
          </a:r>
        </a:p>
      </dgm:t>
    </dgm:pt>
    <dgm:pt modelId="{B2417337-EE3D-4B80-B1C1-7303F04C7806}" type="parTrans" cxnId="{E9826BB9-8CE1-4860-A66A-C3A5152486E5}">
      <dgm:prSet/>
      <dgm:spPr/>
      <dgm:t>
        <a:bodyPr/>
        <a:lstStyle/>
        <a:p>
          <a:endParaRPr lang="en-US"/>
        </a:p>
      </dgm:t>
    </dgm:pt>
    <dgm:pt modelId="{CD8CE46A-B002-4F67-BE2A-ED82BE8FDFB6}" type="sibTrans" cxnId="{E9826BB9-8CE1-4860-A66A-C3A5152486E5}">
      <dgm:prSet/>
      <dgm:spPr/>
      <dgm:t>
        <a:bodyPr/>
        <a:lstStyle/>
        <a:p>
          <a:endParaRPr lang="en-US"/>
        </a:p>
      </dgm:t>
    </dgm:pt>
    <dgm:pt modelId="{37EFEE99-0F6A-4B9B-B13E-C31398D950BD}">
      <dgm:prSet/>
      <dgm:spPr/>
      <dgm:t>
        <a:bodyPr/>
        <a:lstStyle/>
        <a:p>
          <a:r>
            <a:rPr lang="en-US" dirty="0"/>
            <a:t>Proclaim</a:t>
          </a:r>
        </a:p>
      </dgm:t>
    </dgm:pt>
    <dgm:pt modelId="{9FF2F3A4-9BAE-470E-9FAD-18A15F448BFB}" type="parTrans" cxnId="{E95DA903-7CCD-4CC7-839F-1E24A0A7D55A}">
      <dgm:prSet/>
      <dgm:spPr/>
      <dgm:t>
        <a:bodyPr/>
        <a:lstStyle/>
        <a:p>
          <a:endParaRPr lang="en-US"/>
        </a:p>
      </dgm:t>
    </dgm:pt>
    <dgm:pt modelId="{5264FFFB-CCE5-41A2-943A-4E6426CF2367}" type="sibTrans" cxnId="{E95DA903-7CCD-4CC7-839F-1E24A0A7D55A}">
      <dgm:prSet/>
      <dgm:spPr/>
      <dgm:t>
        <a:bodyPr/>
        <a:lstStyle/>
        <a:p>
          <a:endParaRPr lang="en-US"/>
        </a:p>
      </dgm:t>
    </dgm:pt>
    <dgm:pt modelId="{A0BE753D-CC57-4651-91E3-99064FF03D19}">
      <dgm:prSet/>
      <dgm:spPr/>
      <dgm:t>
        <a:bodyPr/>
        <a:lstStyle/>
        <a:p>
          <a:r>
            <a:rPr lang="en-US" dirty="0"/>
            <a:t>Proclaim the name of the Lord - includes discipling their children and witnessing for God.</a:t>
          </a:r>
        </a:p>
      </dgm:t>
    </dgm:pt>
    <dgm:pt modelId="{5CD40DD6-C986-49A2-B87C-BDE81E054A63}" type="parTrans" cxnId="{77D303EA-CE90-407D-A65B-1B5A28DF7862}">
      <dgm:prSet/>
      <dgm:spPr/>
      <dgm:t>
        <a:bodyPr/>
        <a:lstStyle/>
        <a:p>
          <a:endParaRPr lang="en-US"/>
        </a:p>
      </dgm:t>
    </dgm:pt>
    <dgm:pt modelId="{A6CFC44F-0DD6-4533-B11C-286589E0BE1E}" type="sibTrans" cxnId="{77D303EA-CE90-407D-A65B-1B5A28DF7862}">
      <dgm:prSet/>
      <dgm:spPr/>
      <dgm:t>
        <a:bodyPr/>
        <a:lstStyle/>
        <a:p>
          <a:endParaRPr lang="en-US"/>
        </a:p>
      </dgm:t>
    </dgm:pt>
    <dgm:pt modelId="{F2AC5BFB-3ED5-479D-8F48-39B310652BC7}">
      <dgm:prSet/>
      <dgm:spPr/>
      <dgm:t>
        <a:bodyPr/>
        <a:lstStyle/>
        <a:p>
          <a:r>
            <a:rPr lang="en-US" dirty="0"/>
            <a:t>Be</a:t>
          </a:r>
        </a:p>
      </dgm:t>
    </dgm:pt>
    <dgm:pt modelId="{DFED2CA1-8FAA-464D-8791-700CEBA3AA7E}" type="parTrans" cxnId="{C7E5139B-D803-4400-BC2D-76ADC85B0659}">
      <dgm:prSet/>
      <dgm:spPr/>
      <dgm:t>
        <a:bodyPr/>
        <a:lstStyle/>
        <a:p>
          <a:endParaRPr lang="en-US"/>
        </a:p>
      </dgm:t>
    </dgm:pt>
    <dgm:pt modelId="{E322354A-09B4-445B-AE71-D0437C7C6B2D}" type="sibTrans" cxnId="{C7E5139B-D803-4400-BC2D-76ADC85B0659}">
      <dgm:prSet/>
      <dgm:spPr/>
      <dgm:t>
        <a:bodyPr/>
        <a:lstStyle/>
        <a:p>
          <a:endParaRPr lang="en-US"/>
        </a:p>
      </dgm:t>
    </dgm:pt>
    <dgm:pt modelId="{2384CEAA-8EFA-4E33-BA95-C057EFB5713B}">
      <dgm:prSet/>
      <dgm:spPr/>
      <dgm:t>
        <a:bodyPr/>
        <a:lstStyle/>
        <a:p>
          <a:r>
            <a:rPr lang="en-US" dirty="0"/>
            <a:t>Be called by His name - to be known as people who were loyal to him.</a:t>
          </a:r>
        </a:p>
      </dgm:t>
    </dgm:pt>
    <dgm:pt modelId="{B2E61C29-6CF8-4571-BC2A-CF64ABC0B0A4}" type="parTrans" cxnId="{F8BFCBEC-9D9C-4601-9658-CDBA572EACEB}">
      <dgm:prSet/>
      <dgm:spPr/>
      <dgm:t>
        <a:bodyPr/>
        <a:lstStyle/>
        <a:p>
          <a:endParaRPr lang="en-US"/>
        </a:p>
      </dgm:t>
    </dgm:pt>
    <dgm:pt modelId="{D9E89922-F65D-4973-B47E-5229D6D16ECF}" type="sibTrans" cxnId="{F8BFCBEC-9D9C-4601-9658-CDBA572EACEB}">
      <dgm:prSet/>
      <dgm:spPr/>
      <dgm:t>
        <a:bodyPr/>
        <a:lstStyle/>
        <a:p>
          <a:endParaRPr lang="en-US"/>
        </a:p>
      </dgm:t>
    </dgm:pt>
    <dgm:pt modelId="{1A79B26B-3CF3-4E7E-98D0-6CED18ED9ABF}">
      <dgm:prSet/>
      <dgm:spPr/>
      <dgm:t>
        <a:bodyPr/>
        <a:lstStyle/>
        <a:p>
          <a:r>
            <a:rPr lang="en-US" dirty="0"/>
            <a:t>Call on</a:t>
          </a:r>
        </a:p>
      </dgm:t>
    </dgm:pt>
    <dgm:pt modelId="{DF426808-91D6-4044-8A7A-B07A64BBEC5F}" type="parTrans" cxnId="{D5939B55-EDDF-4E4C-A64F-B7FF6E52B357}">
      <dgm:prSet/>
      <dgm:spPr/>
      <dgm:t>
        <a:bodyPr/>
        <a:lstStyle/>
        <a:p>
          <a:endParaRPr lang="en-US"/>
        </a:p>
      </dgm:t>
    </dgm:pt>
    <dgm:pt modelId="{36D9C1C1-DEF3-405D-98FA-426CDC7E787A}" type="sibTrans" cxnId="{D5939B55-EDDF-4E4C-A64F-B7FF6E52B357}">
      <dgm:prSet/>
      <dgm:spPr/>
      <dgm:t>
        <a:bodyPr/>
        <a:lstStyle/>
        <a:p>
          <a:endParaRPr lang="en-US"/>
        </a:p>
      </dgm:t>
    </dgm:pt>
    <dgm:pt modelId="{020F4C09-16B3-47A9-A154-219C0433F239}">
      <dgm:prSet/>
      <dgm:spPr/>
      <dgm:t>
        <a:bodyPr/>
        <a:lstStyle/>
        <a:p>
          <a:r>
            <a:rPr lang="en-US" dirty="0"/>
            <a:t>Call on Him for help - through prayer.</a:t>
          </a:r>
        </a:p>
      </dgm:t>
    </dgm:pt>
    <dgm:pt modelId="{D55D7A84-4736-4C76-A20A-31993A2C765E}" type="parTrans" cxnId="{1985B5C9-C652-425F-9B59-7A9C44BB2854}">
      <dgm:prSet/>
      <dgm:spPr/>
      <dgm:t>
        <a:bodyPr/>
        <a:lstStyle/>
        <a:p>
          <a:endParaRPr lang="en-US"/>
        </a:p>
      </dgm:t>
    </dgm:pt>
    <dgm:pt modelId="{D735B6CE-87C9-48BD-AAE5-73C23FF90D3A}" type="sibTrans" cxnId="{1985B5C9-C652-425F-9B59-7A9C44BB2854}">
      <dgm:prSet/>
      <dgm:spPr/>
      <dgm:t>
        <a:bodyPr/>
        <a:lstStyle/>
        <a:p>
          <a:endParaRPr lang="en-US"/>
        </a:p>
      </dgm:t>
    </dgm:pt>
    <dgm:pt modelId="{6ADD7331-232D-224D-BB14-F1CB8E977333}" type="pres">
      <dgm:prSet presAssocID="{A809C3F7-67AE-4FE5-B9B4-6B1E57ECD7FA}" presName="Name0" presStyleCnt="0">
        <dgm:presLayoutVars>
          <dgm:dir/>
          <dgm:animLvl val="lvl"/>
          <dgm:resizeHandles val="exact"/>
        </dgm:presLayoutVars>
      </dgm:prSet>
      <dgm:spPr/>
    </dgm:pt>
    <dgm:pt modelId="{B4D0E96F-5D82-024E-A724-577E7E8C4E60}" type="pres">
      <dgm:prSet presAssocID="{60FC28E9-9222-4A3D-B458-98892E87F6D9}" presName="linNode" presStyleCnt="0"/>
      <dgm:spPr/>
    </dgm:pt>
    <dgm:pt modelId="{95D6E427-33EE-2E44-842F-6C76DAD1FB98}" type="pres">
      <dgm:prSet presAssocID="{60FC28E9-9222-4A3D-B458-98892E87F6D9}" presName="parentText" presStyleLbl="alignNode1" presStyleIdx="0" presStyleCnt="4">
        <dgm:presLayoutVars>
          <dgm:chMax val="1"/>
          <dgm:bulletEnabled/>
        </dgm:presLayoutVars>
      </dgm:prSet>
      <dgm:spPr/>
    </dgm:pt>
    <dgm:pt modelId="{889A5DE8-FF5F-5E43-A6A9-78E47483F560}" type="pres">
      <dgm:prSet presAssocID="{60FC28E9-9222-4A3D-B458-98892E87F6D9}" presName="descendantText" presStyleLbl="alignAccFollowNode1" presStyleIdx="0" presStyleCnt="4">
        <dgm:presLayoutVars>
          <dgm:bulletEnabled/>
        </dgm:presLayoutVars>
      </dgm:prSet>
      <dgm:spPr/>
    </dgm:pt>
    <dgm:pt modelId="{B083D45C-4E5D-9747-8C5F-9248A98BC35B}" type="pres">
      <dgm:prSet presAssocID="{32B582C0-08C2-4B1B-AD36-70329AEB841F}" presName="sp" presStyleCnt="0"/>
      <dgm:spPr/>
    </dgm:pt>
    <dgm:pt modelId="{B20C0C80-7E97-0247-AB1C-102A6BA7A0C4}" type="pres">
      <dgm:prSet presAssocID="{37EFEE99-0F6A-4B9B-B13E-C31398D950BD}" presName="linNode" presStyleCnt="0"/>
      <dgm:spPr/>
    </dgm:pt>
    <dgm:pt modelId="{821B2BD6-12E1-2346-A36E-F87E40584C26}" type="pres">
      <dgm:prSet presAssocID="{37EFEE99-0F6A-4B9B-B13E-C31398D950BD}" presName="parentText" presStyleLbl="alignNode1" presStyleIdx="1" presStyleCnt="4">
        <dgm:presLayoutVars>
          <dgm:chMax val="1"/>
          <dgm:bulletEnabled/>
        </dgm:presLayoutVars>
      </dgm:prSet>
      <dgm:spPr/>
    </dgm:pt>
    <dgm:pt modelId="{C8AFB40A-818C-9945-9714-8169B1B6C8FB}" type="pres">
      <dgm:prSet presAssocID="{37EFEE99-0F6A-4B9B-B13E-C31398D950BD}" presName="descendantText" presStyleLbl="alignAccFollowNode1" presStyleIdx="1" presStyleCnt="4">
        <dgm:presLayoutVars>
          <dgm:bulletEnabled/>
        </dgm:presLayoutVars>
      </dgm:prSet>
      <dgm:spPr/>
    </dgm:pt>
    <dgm:pt modelId="{0349C6DD-D6E6-6E48-A415-BAF0B01EB669}" type="pres">
      <dgm:prSet presAssocID="{5264FFFB-CCE5-41A2-943A-4E6426CF2367}" presName="sp" presStyleCnt="0"/>
      <dgm:spPr/>
    </dgm:pt>
    <dgm:pt modelId="{14EB3475-28D0-DE49-B5B6-150484C59D6A}" type="pres">
      <dgm:prSet presAssocID="{F2AC5BFB-3ED5-479D-8F48-39B310652BC7}" presName="linNode" presStyleCnt="0"/>
      <dgm:spPr/>
    </dgm:pt>
    <dgm:pt modelId="{ADDDDEE4-BA47-E44D-A31C-8382FEED95C3}" type="pres">
      <dgm:prSet presAssocID="{F2AC5BFB-3ED5-479D-8F48-39B310652BC7}" presName="parentText" presStyleLbl="alignNode1" presStyleIdx="2" presStyleCnt="4">
        <dgm:presLayoutVars>
          <dgm:chMax val="1"/>
          <dgm:bulletEnabled/>
        </dgm:presLayoutVars>
      </dgm:prSet>
      <dgm:spPr/>
    </dgm:pt>
    <dgm:pt modelId="{3B425DA9-1ABF-5F4A-82AE-A776918FF4AA}" type="pres">
      <dgm:prSet presAssocID="{F2AC5BFB-3ED5-479D-8F48-39B310652BC7}" presName="descendantText" presStyleLbl="alignAccFollowNode1" presStyleIdx="2" presStyleCnt="4">
        <dgm:presLayoutVars>
          <dgm:bulletEnabled/>
        </dgm:presLayoutVars>
      </dgm:prSet>
      <dgm:spPr/>
    </dgm:pt>
    <dgm:pt modelId="{5F0D32A9-04FD-A842-9565-FB917546B96A}" type="pres">
      <dgm:prSet presAssocID="{E322354A-09B4-445B-AE71-D0437C7C6B2D}" presName="sp" presStyleCnt="0"/>
      <dgm:spPr/>
    </dgm:pt>
    <dgm:pt modelId="{26F11656-5310-FD42-8E8A-6A13D83529FA}" type="pres">
      <dgm:prSet presAssocID="{1A79B26B-3CF3-4E7E-98D0-6CED18ED9ABF}" presName="linNode" presStyleCnt="0"/>
      <dgm:spPr/>
    </dgm:pt>
    <dgm:pt modelId="{778113E1-1C11-584F-9870-0DE1B648FB3F}" type="pres">
      <dgm:prSet presAssocID="{1A79B26B-3CF3-4E7E-98D0-6CED18ED9ABF}" presName="parentText" presStyleLbl="alignNode1" presStyleIdx="3" presStyleCnt="4">
        <dgm:presLayoutVars>
          <dgm:chMax val="1"/>
          <dgm:bulletEnabled/>
        </dgm:presLayoutVars>
      </dgm:prSet>
      <dgm:spPr/>
    </dgm:pt>
    <dgm:pt modelId="{C48C5CF9-7E19-8343-8163-C6B5F5F95649}" type="pres">
      <dgm:prSet presAssocID="{1A79B26B-3CF3-4E7E-98D0-6CED18ED9ABF}" presName="descendantText" presStyleLbl="alignAccFollowNode1" presStyleIdx="3" presStyleCnt="4">
        <dgm:presLayoutVars>
          <dgm:bulletEnabled/>
        </dgm:presLayoutVars>
      </dgm:prSet>
      <dgm:spPr/>
    </dgm:pt>
  </dgm:ptLst>
  <dgm:cxnLst>
    <dgm:cxn modelId="{E95DA903-7CCD-4CC7-839F-1E24A0A7D55A}" srcId="{A809C3F7-67AE-4FE5-B9B4-6B1E57ECD7FA}" destId="{37EFEE99-0F6A-4B9B-B13E-C31398D950BD}" srcOrd="1" destOrd="0" parTransId="{9FF2F3A4-9BAE-470E-9FAD-18A15F448BFB}" sibTransId="{5264FFFB-CCE5-41A2-943A-4E6426CF2367}"/>
    <dgm:cxn modelId="{A7D08C22-22B2-954C-82DA-D4BE2BABFE7B}" type="presOf" srcId="{F2AC5BFB-3ED5-479D-8F48-39B310652BC7}" destId="{ADDDDEE4-BA47-E44D-A31C-8382FEED95C3}" srcOrd="0" destOrd="0" presId="urn:microsoft.com/office/officeart/2016/7/layout/VerticalSolidActionList"/>
    <dgm:cxn modelId="{B0F67C3D-75DF-3D4F-B023-B0F24AD2173B}" type="presOf" srcId="{A0BE753D-CC57-4651-91E3-99064FF03D19}" destId="{C8AFB40A-818C-9945-9714-8169B1B6C8FB}" srcOrd="0" destOrd="0" presId="urn:microsoft.com/office/officeart/2016/7/layout/VerticalSolidActionList"/>
    <dgm:cxn modelId="{B91E1871-75B6-6647-A36D-656222284A54}" type="presOf" srcId="{D89607D1-FDFA-4EE5-9166-108D7294970D}" destId="{889A5DE8-FF5F-5E43-A6A9-78E47483F560}" srcOrd="0" destOrd="0" presId="urn:microsoft.com/office/officeart/2016/7/layout/VerticalSolidActionList"/>
    <dgm:cxn modelId="{D5939B55-EDDF-4E4C-A64F-B7FF6E52B357}" srcId="{A809C3F7-67AE-4FE5-B9B4-6B1E57ECD7FA}" destId="{1A79B26B-3CF3-4E7E-98D0-6CED18ED9ABF}" srcOrd="3" destOrd="0" parTransId="{DF426808-91D6-4044-8A7A-B07A64BBEC5F}" sibTransId="{36D9C1C1-DEF3-405D-98FA-426CDC7E787A}"/>
    <dgm:cxn modelId="{A083AB7F-75F8-4E45-BBB2-8103F25FBEA7}" type="presOf" srcId="{37EFEE99-0F6A-4B9B-B13E-C31398D950BD}" destId="{821B2BD6-12E1-2346-A36E-F87E40584C26}" srcOrd="0" destOrd="0" presId="urn:microsoft.com/office/officeart/2016/7/layout/VerticalSolidActionList"/>
    <dgm:cxn modelId="{AFB61A85-624D-43A2-929D-1A88DC40F3B9}" srcId="{A809C3F7-67AE-4FE5-B9B4-6B1E57ECD7FA}" destId="{60FC28E9-9222-4A3D-B458-98892E87F6D9}" srcOrd="0" destOrd="0" parTransId="{2648188B-58A5-4D3D-9DB7-046CC1B74486}" sibTransId="{32B582C0-08C2-4B1B-AD36-70329AEB841F}"/>
    <dgm:cxn modelId="{B4BD208F-90A8-6047-8E8B-47929119BBE2}" type="presOf" srcId="{020F4C09-16B3-47A9-A154-219C0433F239}" destId="{C48C5CF9-7E19-8343-8163-C6B5F5F95649}" srcOrd="0" destOrd="0" presId="urn:microsoft.com/office/officeart/2016/7/layout/VerticalSolidActionList"/>
    <dgm:cxn modelId="{C7E5139B-D803-4400-BC2D-76ADC85B0659}" srcId="{A809C3F7-67AE-4FE5-B9B4-6B1E57ECD7FA}" destId="{F2AC5BFB-3ED5-479D-8F48-39B310652BC7}" srcOrd="2" destOrd="0" parTransId="{DFED2CA1-8FAA-464D-8791-700CEBA3AA7E}" sibTransId="{E322354A-09B4-445B-AE71-D0437C7C6B2D}"/>
    <dgm:cxn modelId="{2222839D-ECE7-A948-BCF0-EB5D2DBEDB14}" type="presOf" srcId="{60FC28E9-9222-4A3D-B458-98892E87F6D9}" destId="{95D6E427-33EE-2E44-842F-6C76DAD1FB98}" srcOrd="0" destOrd="0" presId="urn:microsoft.com/office/officeart/2016/7/layout/VerticalSolidActionList"/>
    <dgm:cxn modelId="{E9826BB9-8CE1-4860-A66A-C3A5152486E5}" srcId="{60FC28E9-9222-4A3D-B458-98892E87F6D9}" destId="{D89607D1-FDFA-4EE5-9166-108D7294970D}" srcOrd="0" destOrd="0" parTransId="{B2417337-EE3D-4B80-B1C1-7303F04C7806}" sibTransId="{CD8CE46A-B002-4F67-BE2A-ED82BE8FDFB6}"/>
    <dgm:cxn modelId="{1985B5C9-C652-425F-9B59-7A9C44BB2854}" srcId="{1A79B26B-3CF3-4E7E-98D0-6CED18ED9ABF}" destId="{020F4C09-16B3-47A9-A154-219C0433F239}" srcOrd="0" destOrd="0" parTransId="{D55D7A84-4736-4C76-A20A-31993A2C765E}" sibTransId="{D735B6CE-87C9-48BD-AAE5-73C23FF90D3A}"/>
    <dgm:cxn modelId="{9CD796CD-2C29-A546-BD92-5D8557BCB2A9}" type="presOf" srcId="{1A79B26B-3CF3-4E7E-98D0-6CED18ED9ABF}" destId="{778113E1-1C11-584F-9870-0DE1B648FB3F}" srcOrd="0" destOrd="0" presId="urn:microsoft.com/office/officeart/2016/7/layout/VerticalSolidActionList"/>
    <dgm:cxn modelId="{AEF408D0-336A-B444-B4C7-4D42484EA626}" type="presOf" srcId="{A809C3F7-67AE-4FE5-B9B4-6B1E57ECD7FA}" destId="{6ADD7331-232D-224D-BB14-F1CB8E977333}" srcOrd="0" destOrd="0" presId="urn:microsoft.com/office/officeart/2016/7/layout/VerticalSolidActionList"/>
    <dgm:cxn modelId="{B66DDCE4-5B2E-6741-92ED-0CE5C7F22E65}" type="presOf" srcId="{2384CEAA-8EFA-4E33-BA95-C057EFB5713B}" destId="{3B425DA9-1ABF-5F4A-82AE-A776918FF4AA}" srcOrd="0" destOrd="0" presId="urn:microsoft.com/office/officeart/2016/7/layout/VerticalSolidActionList"/>
    <dgm:cxn modelId="{77D303EA-CE90-407D-A65B-1B5A28DF7862}" srcId="{37EFEE99-0F6A-4B9B-B13E-C31398D950BD}" destId="{A0BE753D-CC57-4651-91E3-99064FF03D19}" srcOrd="0" destOrd="0" parTransId="{5CD40DD6-C986-49A2-B87C-BDE81E054A63}" sibTransId="{A6CFC44F-0DD6-4533-B11C-286589E0BE1E}"/>
    <dgm:cxn modelId="{F8BFCBEC-9D9C-4601-9658-CDBA572EACEB}" srcId="{F2AC5BFB-3ED5-479D-8F48-39B310652BC7}" destId="{2384CEAA-8EFA-4E33-BA95-C057EFB5713B}" srcOrd="0" destOrd="0" parTransId="{B2E61C29-6CF8-4571-BC2A-CF64ABC0B0A4}" sibTransId="{D9E89922-F65D-4973-B47E-5229D6D16ECF}"/>
    <dgm:cxn modelId="{582D1D49-02F8-AE4F-B4D2-118942F4AB92}" type="presParOf" srcId="{6ADD7331-232D-224D-BB14-F1CB8E977333}" destId="{B4D0E96F-5D82-024E-A724-577E7E8C4E60}" srcOrd="0" destOrd="0" presId="urn:microsoft.com/office/officeart/2016/7/layout/VerticalSolidActionList"/>
    <dgm:cxn modelId="{A05814EA-A915-F544-8858-2A0BF721F7DB}" type="presParOf" srcId="{B4D0E96F-5D82-024E-A724-577E7E8C4E60}" destId="{95D6E427-33EE-2E44-842F-6C76DAD1FB98}" srcOrd="0" destOrd="0" presId="urn:microsoft.com/office/officeart/2016/7/layout/VerticalSolidActionList"/>
    <dgm:cxn modelId="{0EEB7D53-9EAE-CD4C-BD66-AA392F6088DE}" type="presParOf" srcId="{B4D0E96F-5D82-024E-A724-577E7E8C4E60}" destId="{889A5DE8-FF5F-5E43-A6A9-78E47483F560}" srcOrd="1" destOrd="0" presId="urn:microsoft.com/office/officeart/2016/7/layout/VerticalSolidActionList"/>
    <dgm:cxn modelId="{97C9F70F-16D0-F449-B939-A29B15934471}" type="presParOf" srcId="{6ADD7331-232D-224D-BB14-F1CB8E977333}" destId="{B083D45C-4E5D-9747-8C5F-9248A98BC35B}" srcOrd="1" destOrd="0" presId="urn:microsoft.com/office/officeart/2016/7/layout/VerticalSolidActionList"/>
    <dgm:cxn modelId="{A31C4411-70FC-174E-8299-ED67D848398F}" type="presParOf" srcId="{6ADD7331-232D-224D-BB14-F1CB8E977333}" destId="{B20C0C80-7E97-0247-AB1C-102A6BA7A0C4}" srcOrd="2" destOrd="0" presId="urn:microsoft.com/office/officeart/2016/7/layout/VerticalSolidActionList"/>
    <dgm:cxn modelId="{DEFD3E15-A2C1-8A48-8D68-23B569E81FBB}" type="presParOf" srcId="{B20C0C80-7E97-0247-AB1C-102A6BA7A0C4}" destId="{821B2BD6-12E1-2346-A36E-F87E40584C26}" srcOrd="0" destOrd="0" presId="urn:microsoft.com/office/officeart/2016/7/layout/VerticalSolidActionList"/>
    <dgm:cxn modelId="{E6D934AA-7F7E-054F-8D34-AA00343C81D8}" type="presParOf" srcId="{B20C0C80-7E97-0247-AB1C-102A6BA7A0C4}" destId="{C8AFB40A-818C-9945-9714-8169B1B6C8FB}" srcOrd="1" destOrd="0" presId="urn:microsoft.com/office/officeart/2016/7/layout/VerticalSolidActionList"/>
    <dgm:cxn modelId="{E194E0F1-5E85-0B47-9294-660BAA6CCA17}" type="presParOf" srcId="{6ADD7331-232D-224D-BB14-F1CB8E977333}" destId="{0349C6DD-D6E6-6E48-A415-BAF0B01EB669}" srcOrd="3" destOrd="0" presId="urn:microsoft.com/office/officeart/2016/7/layout/VerticalSolidActionList"/>
    <dgm:cxn modelId="{70C4BB3B-B401-5644-B8D3-20DEDE90516D}" type="presParOf" srcId="{6ADD7331-232D-224D-BB14-F1CB8E977333}" destId="{14EB3475-28D0-DE49-B5B6-150484C59D6A}" srcOrd="4" destOrd="0" presId="urn:microsoft.com/office/officeart/2016/7/layout/VerticalSolidActionList"/>
    <dgm:cxn modelId="{AD203A4F-2718-354A-A33E-9E9CD1ECF88B}" type="presParOf" srcId="{14EB3475-28D0-DE49-B5B6-150484C59D6A}" destId="{ADDDDEE4-BA47-E44D-A31C-8382FEED95C3}" srcOrd="0" destOrd="0" presId="urn:microsoft.com/office/officeart/2016/7/layout/VerticalSolidActionList"/>
    <dgm:cxn modelId="{E7D288D7-223E-6D4D-8C39-8A41AF5116DF}" type="presParOf" srcId="{14EB3475-28D0-DE49-B5B6-150484C59D6A}" destId="{3B425DA9-1ABF-5F4A-82AE-A776918FF4AA}" srcOrd="1" destOrd="0" presId="urn:microsoft.com/office/officeart/2016/7/layout/VerticalSolidActionList"/>
    <dgm:cxn modelId="{9D553DF9-71AB-324E-9835-D5D9AB53224D}" type="presParOf" srcId="{6ADD7331-232D-224D-BB14-F1CB8E977333}" destId="{5F0D32A9-04FD-A842-9565-FB917546B96A}" srcOrd="5" destOrd="0" presId="urn:microsoft.com/office/officeart/2016/7/layout/VerticalSolidActionList"/>
    <dgm:cxn modelId="{4630FB40-7ED1-6D42-8225-C7E278B41EC2}" type="presParOf" srcId="{6ADD7331-232D-224D-BB14-F1CB8E977333}" destId="{26F11656-5310-FD42-8E8A-6A13D83529FA}" srcOrd="6" destOrd="0" presId="urn:microsoft.com/office/officeart/2016/7/layout/VerticalSolidActionList"/>
    <dgm:cxn modelId="{2A895AB1-0C16-5145-8F3D-E0656A7C9D28}" type="presParOf" srcId="{26F11656-5310-FD42-8E8A-6A13D83529FA}" destId="{778113E1-1C11-584F-9870-0DE1B648FB3F}" srcOrd="0" destOrd="0" presId="urn:microsoft.com/office/officeart/2016/7/layout/VerticalSolidActionList"/>
    <dgm:cxn modelId="{F4F91167-6161-FA41-8DF1-D37848DDFADE}" type="presParOf" srcId="{26F11656-5310-FD42-8E8A-6A13D83529FA}" destId="{C48C5CF9-7E19-8343-8163-C6B5F5F95649}"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EDC519-62F7-4A42-B02C-DA43A43DB0F3}"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AB8F3822-5C05-40F8-A277-305B8BA174A7}">
      <dgm:prSet/>
      <dgm:spPr/>
      <dgm:t>
        <a:bodyPr/>
        <a:lstStyle/>
        <a:p>
          <a:r>
            <a:rPr lang="en-CA" dirty="0"/>
            <a:t>The English word </a:t>
          </a:r>
          <a:r>
            <a:rPr lang="en-CA" b="1" dirty="0"/>
            <a:t>worship</a:t>
          </a:r>
          <a:r>
            <a:rPr lang="en-CA" dirty="0"/>
            <a:t> comes from an Anglo-Saxon word: </a:t>
          </a:r>
          <a:r>
            <a:rPr lang="en-CA" b="1" dirty="0"/>
            <a:t>weorthscipe</a:t>
          </a:r>
          <a:r>
            <a:rPr lang="en-CA" dirty="0"/>
            <a:t>.</a:t>
          </a:r>
          <a:endParaRPr lang="en-US" dirty="0"/>
        </a:p>
      </dgm:t>
    </dgm:pt>
    <dgm:pt modelId="{C83F280E-FC68-4F6C-AAE7-C4B796417B5B}" type="parTrans" cxnId="{D7A5E8A2-FF43-4315-88D6-961E9F0E6C77}">
      <dgm:prSet/>
      <dgm:spPr/>
      <dgm:t>
        <a:bodyPr/>
        <a:lstStyle/>
        <a:p>
          <a:endParaRPr lang="en-US"/>
        </a:p>
      </dgm:t>
    </dgm:pt>
    <dgm:pt modelId="{8398061D-9AA9-413E-9E92-5D6765F03511}" type="sibTrans" cxnId="{D7A5E8A2-FF43-4315-88D6-961E9F0E6C77}">
      <dgm:prSet/>
      <dgm:spPr/>
      <dgm:t>
        <a:bodyPr/>
        <a:lstStyle/>
        <a:p>
          <a:endParaRPr lang="en-US"/>
        </a:p>
      </dgm:t>
    </dgm:pt>
    <dgm:pt modelId="{B5596BD1-828F-4E6E-9656-75EE4D54E8A2}">
      <dgm:prSet/>
      <dgm:spPr/>
      <dgm:t>
        <a:bodyPr/>
        <a:lstStyle/>
        <a:p>
          <a:r>
            <a:rPr lang="en-CA" dirty="0"/>
            <a:t>It comes from two parts:</a:t>
          </a:r>
          <a:endParaRPr lang="en-US" dirty="0"/>
        </a:p>
      </dgm:t>
    </dgm:pt>
    <dgm:pt modelId="{71DA1333-4A3E-479C-9159-9635334E2964}" type="parTrans" cxnId="{1808CA18-D44D-4A12-9031-1248598F7298}">
      <dgm:prSet/>
      <dgm:spPr/>
      <dgm:t>
        <a:bodyPr/>
        <a:lstStyle/>
        <a:p>
          <a:endParaRPr lang="en-US"/>
        </a:p>
      </dgm:t>
    </dgm:pt>
    <dgm:pt modelId="{C38DC516-D1E4-4417-94CC-C5349BF52EC0}" type="sibTrans" cxnId="{1808CA18-D44D-4A12-9031-1248598F7298}">
      <dgm:prSet/>
      <dgm:spPr/>
      <dgm:t>
        <a:bodyPr/>
        <a:lstStyle/>
        <a:p>
          <a:endParaRPr lang="en-US"/>
        </a:p>
      </dgm:t>
    </dgm:pt>
    <dgm:pt modelId="{8E91EC18-BEB4-4456-9B1F-361428142575}">
      <dgm:prSet/>
      <dgm:spPr/>
      <dgm:t>
        <a:bodyPr/>
        <a:lstStyle/>
        <a:p>
          <a:r>
            <a:rPr lang="en-CA" dirty="0"/>
            <a:t>“Worth”</a:t>
          </a:r>
          <a:br>
            <a:rPr lang="en-CA" dirty="0"/>
          </a:br>
          <a:r>
            <a:rPr lang="en-CA" dirty="0"/>
            <a:t>and</a:t>
          </a:r>
          <a:br>
            <a:rPr lang="en-CA" dirty="0"/>
          </a:br>
          <a:r>
            <a:rPr lang="en-CA" dirty="0"/>
            <a:t>“ship.”</a:t>
          </a:r>
          <a:endParaRPr lang="en-US" dirty="0"/>
        </a:p>
      </dgm:t>
    </dgm:pt>
    <dgm:pt modelId="{E13B7BBC-6170-459A-B03D-4E93D1997C17}" type="parTrans" cxnId="{41C63E5B-74D3-4B78-AC25-96B81C9EDCEC}">
      <dgm:prSet/>
      <dgm:spPr/>
      <dgm:t>
        <a:bodyPr/>
        <a:lstStyle/>
        <a:p>
          <a:endParaRPr lang="en-US"/>
        </a:p>
      </dgm:t>
    </dgm:pt>
    <dgm:pt modelId="{0BC37459-9A8B-4316-9B40-7D97B5B68455}" type="sibTrans" cxnId="{41C63E5B-74D3-4B78-AC25-96B81C9EDCEC}">
      <dgm:prSet/>
      <dgm:spPr/>
      <dgm:t>
        <a:bodyPr/>
        <a:lstStyle/>
        <a:p>
          <a:endParaRPr lang="en-US"/>
        </a:p>
      </dgm:t>
    </dgm:pt>
    <dgm:pt modelId="{E9540DEF-2257-41B9-B38C-0EB327343CDA}">
      <dgm:prSet/>
      <dgm:spPr/>
      <dgm:t>
        <a:bodyPr/>
        <a:lstStyle/>
        <a:p>
          <a:r>
            <a:rPr lang="en-CA" dirty="0"/>
            <a:t>It literally means </a:t>
          </a:r>
          <a:r>
            <a:rPr lang="en-CA" b="1" dirty="0"/>
            <a:t>to declare someone worthy</a:t>
          </a:r>
          <a:r>
            <a:rPr lang="en-CA" dirty="0"/>
            <a:t>.</a:t>
          </a:r>
          <a:endParaRPr lang="en-US" dirty="0"/>
        </a:p>
      </dgm:t>
    </dgm:pt>
    <dgm:pt modelId="{43D01CA2-03FF-458D-BDE5-891DC96A97AF}" type="parTrans" cxnId="{5B617D8C-1D1E-4738-BEEB-24C8E44BA857}">
      <dgm:prSet/>
      <dgm:spPr/>
      <dgm:t>
        <a:bodyPr/>
        <a:lstStyle/>
        <a:p>
          <a:endParaRPr lang="en-US"/>
        </a:p>
      </dgm:t>
    </dgm:pt>
    <dgm:pt modelId="{8891D41E-9BFF-40B1-B4DD-A2F7518A04C0}" type="sibTrans" cxnId="{5B617D8C-1D1E-4738-BEEB-24C8E44BA857}">
      <dgm:prSet/>
      <dgm:spPr/>
      <dgm:t>
        <a:bodyPr/>
        <a:lstStyle/>
        <a:p>
          <a:endParaRPr lang="en-US"/>
        </a:p>
      </dgm:t>
    </dgm:pt>
    <dgm:pt modelId="{CCE423BB-8E2F-4949-A895-4485395A1F8E}" type="pres">
      <dgm:prSet presAssocID="{12EDC519-62F7-4A42-B02C-DA43A43DB0F3}" presName="matrix" presStyleCnt="0">
        <dgm:presLayoutVars>
          <dgm:chMax val="1"/>
          <dgm:dir/>
          <dgm:resizeHandles val="exact"/>
        </dgm:presLayoutVars>
      </dgm:prSet>
      <dgm:spPr/>
    </dgm:pt>
    <dgm:pt modelId="{58F532DB-1185-534B-8CAE-D5E382813859}" type="pres">
      <dgm:prSet presAssocID="{12EDC519-62F7-4A42-B02C-DA43A43DB0F3}" presName="diamond" presStyleLbl="bgShp" presStyleIdx="0" presStyleCnt="1"/>
      <dgm:spPr/>
    </dgm:pt>
    <dgm:pt modelId="{DE348EA1-4AC3-0E4B-BAD7-E3750A9930FC}" type="pres">
      <dgm:prSet presAssocID="{12EDC519-62F7-4A42-B02C-DA43A43DB0F3}" presName="quad1" presStyleLbl="node1" presStyleIdx="0" presStyleCnt="4">
        <dgm:presLayoutVars>
          <dgm:chMax val="0"/>
          <dgm:chPref val="0"/>
          <dgm:bulletEnabled val="1"/>
        </dgm:presLayoutVars>
      </dgm:prSet>
      <dgm:spPr/>
    </dgm:pt>
    <dgm:pt modelId="{761F5C45-6B9C-7A46-9E77-4527B86A43F5}" type="pres">
      <dgm:prSet presAssocID="{12EDC519-62F7-4A42-B02C-DA43A43DB0F3}" presName="quad2" presStyleLbl="node1" presStyleIdx="1" presStyleCnt="4">
        <dgm:presLayoutVars>
          <dgm:chMax val="0"/>
          <dgm:chPref val="0"/>
          <dgm:bulletEnabled val="1"/>
        </dgm:presLayoutVars>
      </dgm:prSet>
      <dgm:spPr/>
    </dgm:pt>
    <dgm:pt modelId="{73ED7198-5751-784D-A908-EE94C78E4C2E}" type="pres">
      <dgm:prSet presAssocID="{12EDC519-62F7-4A42-B02C-DA43A43DB0F3}" presName="quad3" presStyleLbl="node1" presStyleIdx="2" presStyleCnt="4">
        <dgm:presLayoutVars>
          <dgm:chMax val="0"/>
          <dgm:chPref val="0"/>
          <dgm:bulletEnabled val="1"/>
        </dgm:presLayoutVars>
      </dgm:prSet>
      <dgm:spPr/>
    </dgm:pt>
    <dgm:pt modelId="{E59BCC89-6378-0F48-A37E-BDBFD2AD4614}" type="pres">
      <dgm:prSet presAssocID="{12EDC519-62F7-4A42-B02C-DA43A43DB0F3}" presName="quad4" presStyleLbl="node1" presStyleIdx="3" presStyleCnt="4">
        <dgm:presLayoutVars>
          <dgm:chMax val="0"/>
          <dgm:chPref val="0"/>
          <dgm:bulletEnabled val="1"/>
        </dgm:presLayoutVars>
      </dgm:prSet>
      <dgm:spPr/>
    </dgm:pt>
  </dgm:ptLst>
  <dgm:cxnLst>
    <dgm:cxn modelId="{1808CA18-D44D-4A12-9031-1248598F7298}" srcId="{12EDC519-62F7-4A42-B02C-DA43A43DB0F3}" destId="{B5596BD1-828F-4E6E-9656-75EE4D54E8A2}" srcOrd="1" destOrd="0" parTransId="{71DA1333-4A3E-479C-9159-9635334E2964}" sibTransId="{C38DC516-D1E4-4417-94CC-C5349BF52EC0}"/>
    <dgm:cxn modelId="{41C63E5B-74D3-4B78-AC25-96B81C9EDCEC}" srcId="{12EDC519-62F7-4A42-B02C-DA43A43DB0F3}" destId="{8E91EC18-BEB4-4456-9B1F-361428142575}" srcOrd="2" destOrd="0" parTransId="{E13B7BBC-6170-459A-B03D-4E93D1997C17}" sibTransId="{0BC37459-9A8B-4316-9B40-7D97B5B68455}"/>
    <dgm:cxn modelId="{17482F6F-816D-AD40-8614-F8486E1C6535}" type="presOf" srcId="{8E91EC18-BEB4-4456-9B1F-361428142575}" destId="{73ED7198-5751-784D-A908-EE94C78E4C2E}" srcOrd="0" destOrd="0" presId="urn:microsoft.com/office/officeart/2005/8/layout/matrix3"/>
    <dgm:cxn modelId="{43385074-4127-2643-ADBA-F0514C8E7EB6}" type="presOf" srcId="{E9540DEF-2257-41B9-B38C-0EB327343CDA}" destId="{E59BCC89-6378-0F48-A37E-BDBFD2AD4614}" srcOrd="0" destOrd="0" presId="urn:microsoft.com/office/officeart/2005/8/layout/matrix3"/>
    <dgm:cxn modelId="{0E21D47E-BB04-9B4A-83AE-85268F3F06C7}" type="presOf" srcId="{B5596BD1-828F-4E6E-9656-75EE4D54E8A2}" destId="{761F5C45-6B9C-7A46-9E77-4527B86A43F5}" srcOrd="0" destOrd="0" presId="urn:microsoft.com/office/officeart/2005/8/layout/matrix3"/>
    <dgm:cxn modelId="{5B617D8C-1D1E-4738-BEEB-24C8E44BA857}" srcId="{12EDC519-62F7-4A42-B02C-DA43A43DB0F3}" destId="{E9540DEF-2257-41B9-B38C-0EB327343CDA}" srcOrd="3" destOrd="0" parTransId="{43D01CA2-03FF-458D-BDE5-891DC96A97AF}" sibTransId="{8891D41E-9BFF-40B1-B4DD-A2F7518A04C0}"/>
    <dgm:cxn modelId="{0A35EE99-02D7-E240-82F0-58736B64F22C}" type="presOf" srcId="{12EDC519-62F7-4A42-B02C-DA43A43DB0F3}" destId="{CCE423BB-8E2F-4949-A895-4485395A1F8E}" srcOrd="0" destOrd="0" presId="urn:microsoft.com/office/officeart/2005/8/layout/matrix3"/>
    <dgm:cxn modelId="{D7A5E8A2-FF43-4315-88D6-961E9F0E6C77}" srcId="{12EDC519-62F7-4A42-B02C-DA43A43DB0F3}" destId="{AB8F3822-5C05-40F8-A277-305B8BA174A7}" srcOrd="0" destOrd="0" parTransId="{C83F280E-FC68-4F6C-AAE7-C4B796417B5B}" sibTransId="{8398061D-9AA9-413E-9E92-5D6765F03511}"/>
    <dgm:cxn modelId="{82270DE4-6FB1-A346-9469-D6957D3C2D42}" type="presOf" srcId="{AB8F3822-5C05-40F8-A277-305B8BA174A7}" destId="{DE348EA1-4AC3-0E4B-BAD7-E3750A9930FC}" srcOrd="0" destOrd="0" presId="urn:microsoft.com/office/officeart/2005/8/layout/matrix3"/>
    <dgm:cxn modelId="{8C97D68C-A881-7449-A28A-9DC2447E9E1E}" type="presParOf" srcId="{CCE423BB-8E2F-4949-A895-4485395A1F8E}" destId="{58F532DB-1185-534B-8CAE-D5E382813859}" srcOrd="0" destOrd="0" presId="urn:microsoft.com/office/officeart/2005/8/layout/matrix3"/>
    <dgm:cxn modelId="{160BDC9E-4681-0E45-9090-D9F805B5AB9A}" type="presParOf" srcId="{CCE423BB-8E2F-4949-A895-4485395A1F8E}" destId="{DE348EA1-4AC3-0E4B-BAD7-E3750A9930FC}" srcOrd="1" destOrd="0" presId="urn:microsoft.com/office/officeart/2005/8/layout/matrix3"/>
    <dgm:cxn modelId="{31E63B46-D143-084F-8A2E-5220C81DE155}" type="presParOf" srcId="{CCE423BB-8E2F-4949-A895-4485395A1F8E}" destId="{761F5C45-6B9C-7A46-9E77-4527B86A43F5}" srcOrd="2" destOrd="0" presId="urn:microsoft.com/office/officeart/2005/8/layout/matrix3"/>
    <dgm:cxn modelId="{21ECEDD6-BE3B-8D46-8014-22019864E299}" type="presParOf" srcId="{CCE423BB-8E2F-4949-A895-4485395A1F8E}" destId="{73ED7198-5751-784D-A908-EE94C78E4C2E}" srcOrd="3" destOrd="0" presId="urn:microsoft.com/office/officeart/2005/8/layout/matrix3"/>
    <dgm:cxn modelId="{EDBED55C-4CD3-7A41-8A0E-E67941B133B6}" type="presParOf" srcId="{CCE423BB-8E2F-4949-A895-4485395A1F8E}" destId="{E59BCC89-6378-0F48-A37E-BDBFD2AD461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F8CC23-1480-48DE-8F25-4013C190512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82B0ACF-EC52-4D31-8C09-5BDC7B2D7568}">
      <dgm:prSet/>
      <dgm:spPr/>
      <dgm:t>
        <a:bodyPr/>
        <a:lstStyle/>
        <a:p>
          <a:r>
            <a:rPr lang="en-CA" dirty="0"/>
            <a:t>Revelation 5 describes a powerful moment in heaven.</a:t>
          </a:r>
          <a:endParaRPr lang="en-US" dirty="0"/>
        </a:p>
      </dgm:t>
    </dgm:pt>
    <dgm:pt modelId="{FBD14BA6-4D7B-4A6C-B90C-1281C7DDD060}" type="parTrans" cxnId="{B0551F74-370D-4CB8-AC25-A07D4E4BABE7}">
      <dgm:prSet/>
      <dgm:spPr/>
      <dgm:t>
        <a:bodyPr/>
        <a:lstStyle/>
        <a:p>
          <a:endParaRPr lang="en-US"/>
        </a:p>
      </dgm:t>
    </dgm:pt>
    <dgm:pt modelId="{7A1E687C-79CA-4EFC-9B38-9F2CC87D6213}" type="sibTrans" cxnId="{B0551F74-370D-4CB8-AC25-A07D4E4BABE7}">
      <dgm:prSet/>
      <dgm:spPr/>
      <dgm:t>
        <a:bodyPr/>
        <a:lstStyle/>
        <a:p>
          <a:endParaRPr lang="en-US"/>
        </a:p>
      </dgm:t>
    </dgm:pt>
    <dgm:pt modelId="{87F6B13D-3A53-4A08-933A-DAF6920B6970}">
      <dgm:prSet/>
      <dgm:spPr/>
      <dgm:t>
        <a:bodyPr/>
        <a:lstStyle/>
        <a:p>
          <a:r>
            <a:rPr lang="en-CA" dirty="0"/>
            <a:t>The angels sing:</a:t>
          </a:r>
          <a:endParaRPr lang="en-US" dirty="0"/>
        </a:p>
      </dgm:t>
    </dgm:pt>
    <dgm:pt modelId="{39AE6A9E-FD5E-4848-8E53-FB5731BBB83B}" type="parTrans" cxnId="{A5221D75-1556-4A54-A503-637E2F465944}">
      <dgm:prSet/>
      <dgm:spPr/>
      <dgm:t>
        <a:bodyPr/>
        <a:lstStyle/>
        <a:p>
          <a:endParaRPr lang="en-US"/>
        </a:p>
      </dgm:t>
    </dgm:pt>
    <dgm:pt modelId="{D7426A36-8F76-4C50-BCE6-121A82FB53DB}" type="sibTrans" cxnId="{A5221D75-1556-4A54-A503-637E2F465944}">
      <dgm:prSet/>
      <dgm:spPr/>
      <dgm:t>
        <a:bodyPr/>
        <a:lstStyle/>
        <a:p>
          <a:endParaRPr lang="en-US"/>
        </a:p>
      </dgm:t>
    </dgm:pt>
    <dgm:pt modelId="{41233D5E-33A8-4754-9B48-7A21BFE6F22C}">
      <dgm:prSet/>
      <dgm:spPr/>
      <dgm:t>
        <a:bodyPr/>
        <a:lstStyle/>
        <a:p>
          <a:r>
            <a:rPr lang="en-CA" dirty="0"/>
            <a:t>“Worthy is the Lamb who was slain.”</a:t>
          </a:r>
          <a:endParaRPr lang="en-US" dirty="0"/>
        </a:p>
      </dgm:t>
    </dgm:pt>
    <dgm:pt modelId="{CFD84C3C-419B-4886-8076-B9AD2485CBF6}" type="parTrans" cxnId="{36DBE3E5-DD7C-4E90-B720-74AE80A06DBF}">
      <dgm:prSet/>
      <dgm:spPr/>
      <dgm:t>
        <a:bodyPr/>
        <a:lstStyle/>
        <a:p>
          <a:endParaRPr lang="en-US"/>
        </a:p>
      </dgm:t>
    </dgm:pt>
    <dgm:pt modelId="{FAA46BA4-300E-427D-97AB-D627C56CFFBF}" type="sibTrans" cxnId="{36DBE3E5-DD7C-4E90-B720-74AE80A06DBF}">
      <dgm:prSet/>
      <dgm:spPr/>
      <dgm:t>
        <a:bodyPr/>
        <a:lstStyle/>
        <a:p>
          <a:endParaRPr lang="en-US"/>
        </a:p>
      </dgm:t>
    </dgm:pt>
    <dgm:pt modelId="{56491CB7-384E-4C0E-B670-18C76A53C33F}">
      <dgm:prSet/>
      <dgm:spPr/>
      <dgm:t>
        <a:bodyPr/>
        <a:lstStyle/>
        <a:p>
          <a:r>
            <a:rPr lang="en-CA" dirty="0"/>
            <a:t>And every creature responds with blessing and honor and glory.</a:t>
          </a:r>
          <a:endParaRPr lang="en-US" dirty="0"/>
        </a:p>
      </dgm:t>
    </dgm:pt>
    <dgm:pt modelId="{FA9389CC-7F88-4377-A564-0064467D6871}" type="parTrans" cxnId="{337DBA7F-C2CD-463F-A3FB-E2051F9D8055}">
      <dgm:prSet/>
      <dgm:spPr/>
      <dgm:t>
        <a:bodyPr/>
        <a:lstStyle/>
        <a:p>
          <a:endParaRPr lang="en-US"/>
        </a:p>
      </dgm:t>
    </dgm:pt>
    <dgm:pt modelId="{13F7AD87-6401-4502-BFD1-8837416005FF}" type="sibTrans" cxnId="{337DBA7F-C2CD-463F-A3FB-E2051F9D8055}">
      <dgm:prSet/>
      <dgm:spPr/>
      <dgm:t>
        <a:bodyPr/>
        <a:lstStyle/>
        <a:p>
          <a:endParaRPr lang="en-US"/>
        </a:p>
      </dgm:t>
    </dgm:pt>
    <dgm:pt modelId="{483AB071-55C1-4224-B4E8-BD0E146522A6}">
      <dgm:prSet/>
      <dgm:spPr/>
      <dgm:t>
        <a:bodyPr/>
        <a:lstStyle/>
        <a:p>
          <a:r>
            <a:rPr lang="en-CA" dirty="0"/>
            <a:t>That is worship!</a:t>
          </a:r>
          <a:endParaRPr lang="en-US" dirty="0"/>
        </a:p>
      </dgm:t>
    </dgm:pt>
    <dgm:pt modelId="{36A304F3-8039-43E9-ACAB-ED8537F6ED3B}" type="parTrans" cxnId="{3AD8D9C5-2F13-479C-9175-91BED595C9CC}">
      <dgm:prSet/>
      <dgm:spPr/>
      <dgm:t>
        <a:bodyPr/>
        <a:lstStyle/>
        <a:p>
          <a:endParaRPr lang="en-US"/>
        </a:p>
      </dgm:t>
    </dgm:pt>
    <dgm:pt modelId="{BA8A339E-106A-4F38-830D-05CF23A48DF8}" type="sibTrans" cxnId="{3AD8D9C5-2F13-479C-9175-91BED595C9CC}">
      <dgm:prSet/>
      <dgm:spPr/>
      <dgm:t>
        <a:bodyPr/>
        <a:lstStyle/>
        <a:p>
          <a:endParaRPr lang="en-US"/>
        </a:p>
      </dgm:t>
    </dgm:pt>
    <dgm:pt modelId="{E5F4AC5C-EEC4-CF4E-99DC-36315D05F22C}" type="pres">
      <dgm:prSet presAssocID="{26F8CC23-1480-48DE-8F25-4013C1905127}" presName="vert0" presStyleCnt="0">
        <dgm:presLayoutVars>
          <dgm:dir/>
          <dgm:animOne val="branch"/>
          <dgm:animLvl val="lvl"/>
        </dgm:presLayoutVars>
      </dgm:prSet>
      <dgm:spPr/>
    </dgm:pt>
    <dgm:pt modelId="{D6F73FEC-3284-9D47-82D8-E82604E46EC0}" type="pres">
      <dgm:prSet presAssocID="{382B0ACF-EC52-4D31-8C09-5BDC7B2D7568}" presName="thickLine" presStyleLbl="alignNode1" presStyleIdx="0" presStyleCnt="5"/>
      <dgm:spPr/>
    </dgm:pt>
    <dgm:pt modelId="{5E824DE8-85D3-D549-96C0-427FC62D0E69}" type="pres">
      <dgm:prSet presAssocID="{382B0ACF-EC52-4D31-8C09-5BDC7B2D7568}" presName="horz1" presStyleCnt="0"/>
      <dgm:spPr/>
    </dgm:pt>
    <dgm:pt modelId="{4D0F6D8C-5E37-3140-A893-5EB3D61D9D74}" type="pres">
      <dgm:prSet presAssocID="{382B0ACF-EC52-4D31-8C09-5BDC7B2D7568}" presName="tx1" presStyleLbl="revTx" presStyleIdx="0" presStyleCnt="5"/>
      <dgm:spPr/>
    </dgm:pt>
    <dgm:pt modelId="{2BF4538C-4673-2F45-A9AC-DFA9CAB726C4}" type="pres">
      <dgm:prSet presAssocID="{382B0ACF-EC52-4D31-8C09-5BDC7B2D7568}" presName="vert1" presStyleCnt="0"/>
      <dgm:spPr/>
    </dgm:pt>
    <dgm:pt modelId="{340B2059-9F61-9C4C-AF5C-72A2593AB386}" type="pres">
      <dgm:prSet presAssocID="{87F6B13D-3A53-4A08-933A-DAF6920B6970}" presName="thickLine" presStyleLbl="alignNode1" presStyleIdx="1" presStyleCnt="5"/>
      <dgm:spPr/>
    </dgm:pt>
    <dgm:pt modelId="{12A2816B-8DC2-F046-AAA7-08C535456066}" type="pres">
      <dgm:prSet presAssocID="{87F6B13D-3A53-4A08-933A-DAF6920B6970}" presName="horz1" presStyleCnt="0"/>
      <dgm:spPr/>
    </dgm:pt>
    <dgm:pt modelId="{3056BC71-F490-B34A-8E73-67AD40D523A8}" type="pres">
      <dgm:prSet presAssocID="{87F6B13D-3A53-4A08-933A-DAF6920B6970}" presName="tx1" presStyleLbl="revTx" presStyleIdx="1" presStyleCnt="5"/>
      <dgm:spPr/>
    </dgm:pt>
    <dgm:pt modelId="{C80FFA67-7F03-6F4A-A619-4A191E3D36F6}" type="pres">
      <dgm:prSet presAssocID="{87F6B13D-3A53-4A08-933A-DAF6920B6970}" presName="vert1" presStyleCnt="0"/>
      <dgm:spPr/>
    </dgm:pt>
    <dgm:pt modelId="{652DFBD9-9CCC-5241-9FAF-EEA95E780489}" type="pres">
      <dgm:prSet presAssocID="{41233D5E-33A8-4754-9B48-7A21BFE6F22C}" presName="thickLine" presStyleLbl="alignNode1" presStyleIdx="2" presStyleCnt="5"/>
      <dgm:spPr/>
    </dgm:pt>
    <dgm:pt modelId="{6DEB0E0B-4DB4-E340-AF4C-2E29002B4914}" type="pres">
      <dgm:prSet presAssocID="{41233D5E-33A8-4754-9B48-7A21BFE6F22C}" presName="horz1" presStyleCnt="0"/>
      <dgm:spPr/>
    </dgm:pt>
    <dgm:pt modelId="{CA62A365-1903-1646-8485-B066AF292AF3}" type="pres">
      <dgm:prSet presAssocID="{41233D5E-33A8-4754-9B48-7A21BFE6F22C}" presName="tx1" presStyleLbl="revTx" presStyleIdx="2" presStyleCnt="5"/>
      <dgm:spPr/>
    </dgm:pt>
    <dgm:pt modelId="{0B24697C-F104-944B-9C29-8610C1091BD8}" type="pres">
      <dgm:prSet presAssocID="{41233D5E-33A8-4754-9B48-7A21BFE6F22C}" presName="vert1" presStyleCnt="0"/>
      <dgm:spPr/>
    </dgm:pt>
    <dgm:pt modelId="{16CAF706-5707-B142-9E67-F6C184A862FB}" type="pres">
      <dgm:prSet presAssocID="{56491CB7-384E-4C0E-B670-18C76A53C33F}" presName="thickLine" presStyleLbl="alignNode1" presStyleIdx="3" presStyleCnt="5"/>
      <dgm:spPr/>
    </dgm:pt>
    <dgm:pt modelId="{76B292CC-63DE-2E44-BB28-CDDD894F04CB}" type="pres">
      <dgm:prSet presAssocID="{56491CB7-384E-4C0E-B670-18C76A53C33F}" presName="horz1" presStyleCnt="0"/>
      <dgm:spPr/>
    </dgm:pt>
    <dgm:pt modelId="{7C0D1648-C792-3F43-A044-9655CD06B32D}" type="pres">
      <dgm:prSet presAssocID="{56491CB7-384E-4C0E-B670-18C76A53C33F}" presName="tx1" presStyleLbl="revTx" presStyleIdx="3" presStyleCnt="5"/>
      <dgm:spPr/>
    </dgm:pt>
    <dgm:pt modelId="{4DD632D3-CFED-7448-A4EB-91FECDA4C1E7}" type="pres">
      <dgm:prSet presAssocID="{56491CB7-384E-4C0E-B670-18C76A53C33F}" presName="vert1" presStyleCnt="0"/>
      <dgm:spPr/>
    </dgm:pt>
    <dgm:pt modelId="{647639EB-E079-C64B-AE43-2F35E7B89EE7}" type="pres">
      <dgm:prSet presAssocID="{483AB071-55C1-4224-B4E8-BD0E146522A6}" presName="thickLine" presStyleLbl="alignNode1" presStyleIdx="4" presStyleCnt="5"/>
      <dgm:spPr/>
    </dgm:pt>
    <dgm:pt modelId="{0E6E8971-3DF6-7842-BAB7-B834DE5EA911}" type="pres">
      <dgm:prSet presAssocID="{483AB071-55C1-4224-B4E8-BD0E146522A6}" presName="horz1" presStyleCnt="0"/>
      <dgm:spPr/>
    </dgm:pt>
    <dgm:pt modelId="{9F9C35BE-95E2-DB49-BB8D-FC178F67DA82}" type="pres">
      <dgm:prSet presAssocID="{483AB071-55C1-4224-B4E8-BD0E146522A6}" presName="tx1" presStyleLbl="revTx" presStyleIdx="4" presStyleCnt="5"/>
      <dgm:spPr/>
    </dgm:pt>
    <dgm:pt modelId="{3BC76857-B58A-6547-A042-45928CACC0E9}" type="pres">
      <dgm:prSet presAssocID="{483AB071-55C1-4224-B4E8-BD0E146522A6}" presName="vert1" presStyleCnt="0"/>
      <dgm:spPr/>
    </dgm:pt>
  </dgm:ptLst>
  <dgm:cxnLst>
    <dgm:cxn modelId="{1EF57831-4D7F-144B-969A-92300F13D95F}" type="presOf" srcId="{483AB071-55C1-4224-B4E8-BD0E146522A6}" destId="{9F9C35BE-95E2-DB49-BB8D-FC178F67DA82}" srcOrd="0" destOrd="0" presId="urn:microsoft.com/office/officeart/2008/layout/LinedList"/>
    <dgm:cxn modelId="{3DC6A05C-8186-7747-AA03-74F12E5E0B02}" type="presOf" srcId="{382B0ACF-EC52-4D31-8C09-5BDC7B2D7568}" destId="{4D0F6D8C-5E37-3140-A893-5EB3D61D9D74}" srcOrd="0" destOrd="0" presId="urn:microsoft.com/office/officeart/2008/layout/LinedList"/>
    <dgm:cxn modelId="{B0551F74-370D-4CB8-AC25-A07D4E4BABE7}" srcId="{26F8CC23-1480-48DE-8F25-4013C1905127}" destId="{382B0ACF-EC52-4D31-8C09-5BDC7B2D7568}" srcOrd="0" destOrd="0" parTransId="{FBD14BA6-4D7B-4A6C-B90C-1281C7DDD060}" sibTransId="{7A1E687C-79CA-4EFC-9B38-9F2CC87D6213}"/>
    <dgm:cxn modelId="{A5221D75-1556-4A54-A503-637E2F465944}" srcId="{26F8CC23-1480-48DE-8F25-4013C1905127}" destId="{87F6B13D-3A53-4A08-933A-DAF6920B6970}" srcOrd="1" destOrd="0" parTransId="{39AE6A9E-FD5E-4848-8E53-FB5731BBB83B}" sibTransId="{D7426A36-8F76-4C50-BCE6-121A82FB53DB}"/>
    <dgm:cxn modelId="{37EB5257-23E8-8C40-A611-99081346FD16}" type="presOf" srcId="{26F8CC23-1480-48DE-8F25-4013C1905127}" destId="{E5F4AC5C-EEC4-CF4E-99DC-36315D05F22C}" srcOrd="0" destOrd="0" presId="urn:microsoft.com/office/officeart/2008/layout/LinedList"/>
    <dgm:cxn modelId="{337DBA7F-C2CD-463F-A3FB-E2051F9D8055}" srcId="{26F8CC23-1480-48DE-8F25-4013C1905127}" destId="{56491CB7-384E-4C0E-B670-18C76A53C33F}" srcOrd="3" destOrd="0" parTransId="{FA9389CC-7F88-4377-A564-0064467D6871}" sibTransId="{13F7AD87-6401-4502-BFD1-8837416005FF}"/>
    <dgm:cxn modelId="{E019E189-BB4F-B648-9B5E-C042A5E563CD}" type="presOf" srcId="{56491CB7-384E-4C0E-B670-18C76A53C33F}" destId="{7C0D1648-C792-3F43-A044-9655CD06B32D}" srcOrd="0" destOrd="0" presId="urn:microsoft.com/office/officeart/2008/layout/LinedList"/>
    <dgm:cxn modelId="{97BAE7C2-5AC5-044A-87F5-F1554521D9A2}" type="presOf" srcId="{87F6B13D-3A53-4A08-933A-DAF6920B6970}" destId="{3056BC71-F490-B34A-8E73-67AD40D523A8}" srcOrd="0" destOrd="0" presId="urn:microsoft.com/office/officeart/2008/layout/LinedList"/>
    <dgm:cxn modelId="{3AD8D9C5-2F13-479C-9175-91BED595C9CC}" srcId="{26F8CC23-1480-48DE-8F25-4013C1905127}" destId="{483AB071-55C1-4224-B4E8-BD0E146522A6}" srcOrd="4" destOrd="0" parTransId="{36A304F3-8039-43E9-ACAB-ED8537F6ED3B}" sibTransId="{BA8A339E-106A-4F38-830D-05CF23A48DF8}"/>
    <dgm:cxn modelId="{E0A3F9CF-A0F3-2646-B91C-C258356FA8E8}" type="presOf" srcId="{41233D5E-33A8-4754-9B48-7A21BFE6F22C}" destId="{CA62A365-1903-1646-8485-B066AF292AF3}" srcOrd="0" destOrd="0" presId="urn:microsoft.com/office/officeart/2008/layout/LinedList"/>
    <dgm:cxn modelId="{36DBE3E5-DD7C-4E90-B720-74AE80A06DBF}" srcId="{26F8CC23-1480-48DE-8F25-4013C1905127}" destId="{41233D5E-33A8-4754-9B48-7A21BFE6F22C}" srcOrd="2" destOrd="0" parTransId="{CFD84C3C-419B-4886-8076-B9AD2485CBF6}" sibTransId="{FAA46BA4-300E-427D-97AB-D627C56CFFBF}"/>
    <dgm:cxn modelId="{AD76ADF1-E6E8-924E-8FE5-2F10DF8FE806}" type="presParOf" srcId="{E5F4AC5C-EEC4-CF4E-99DC-36315D05F22C}" destId="{D6F73FEC-3284-9D47-82D8-E82604E46EC0}" srcOrd="0" destOrd="0" presId="urn:microsoft.com/office/officeart/2008/layout/LinedList"/>
    <dgm:cxn modelId="{D2F57F37-46D7-8B4B-8875-67808574A598}" type="presParOf" srcId="{E5F4AC5C-EEC4-CF4E-99DC-36315D05F22C}" destId="{5E824DE8-85D3-D549-96C0-427FC62D0E69}" srcOrd="1" destOrd="0" presId="urn:microsoft.com/office/officeart/2008/layout/LinedList"/>
    <dgm:cxn modelId="{FD4AFBAA-6B48-5149-A9BF-08C4BCC650FE}" type="presParOf" srcId="{5E824DE8-85D3-D549-96C0-427FC62D0E69}" destId="{4D0F6D8C-5E37-3140-A893-5EB3D61D9D74}" srcOrd="0" destOrd="0" presId="urn:microsoft.com/office/officeart/2008/layout/LinedList"/>
    <dgm:cxn modelId="{C985952D-E810-A74E-928B-0161911CE2CD}" type="presParOf" srcId="{5E824DE8-85D3-D549-96C0-427FC62D0E69}" destId="{2BF4538C-4673-2F45-A9AC-DFA9CAB726C4}" srcOrd="1" destOrd="0" presId="urn:microsoft.com/office/officeart/2008/layout/LinedList"/>
    <dgm:cxn modelId="{CACEE17E-CB0F-8C4D-8267-446039D654B9}" type="presParOf" srcId="{E5F4AC5C-EEC4-CF4E-99DC-36315D05F22C}" destId="{340B2059-9F61-9C4C-AF5C-72A2593AB386}" srcOrd="2" destOrd="0" presId="urn:microsoft.com/office/officeart/2008/layout/LinedList"/>
    <dgm:cxn modelId="{14EEDE3D-BCD0-324C-BBA6-695F8FD9BE38}" type="presParOf" srcId="{E5F4AC5C-EEC4-CF4E-99DC-36315D05F22C}" destId="{12A2816B-8DC2-F046-AAA7-08C535456066}" srcOrd="3" destOrd="0" presId="urn:microsoft.com/office/officeart/2008/layout/LinedList"/>
    <dgm:cxn modelId="{39067690-2178-2A4B-B658-6F260408EE71}" type="presParOf" srcId="{12A2816B-8DC2-F046-AAA7-08C535456066}" destId="{3056BC71-F490-B34A-8E73-67AD40D523A8}" srcOrd="0" destOrd="0" presId="urn:microsoft.com/office/officeart/2008/layout/LinedList"/>
    <dgm:cxn modelId="{2B2E904E-D699-2749-B897-BBE43B705CE1}" type="presParOf" srcId="{12A2816B-8DC2-F046-AAA7-08C535456066}" destId="{C80FFA67-7F03-6F4A-A619-4A191E3D36F6}" srcOrd="1" destOrd="0" presId="urn:microsoft.com/office/officeart/2008/layout/LinedList"/>
    <dgm:cxn modelId="{DD1944D6-CFC6-664F-A383-585DC5B85D23}" type="presParOf" srcId="{E5F4AC5C-EEC4-CF4E-99DC-36315D05F22C}" destId="{652DFBD9-9CCC-5241-9FAF-EEA95E780489}" srcOrd="4" destOrd="0" presId="urn:microsoft.com/office/officeart/2008/layout/LinedList"/>
    <dgm:cxn modelId="{478D2274-3451-6742-A61B-F0BF121832B5}" type="presParOf" srcId="{E5F4AC5C-EEC4-CF4E-99DC-36315D05F22C}" destId="{6DEB0E0B-4DB4-E340-AF4C-2E29002B4914}" srcOrd="5" destOrd="0" presId="urn:microsoft.com/office/officeart/2008/layout/LinedList"/>
    <dgm:cxn modelId="{1988BCA4-A2F1-8445-A4D3-EBBE24F9AD68}" type="presParOf" srcId="{6DEB0E0B-4DB4-E340-AF4C-2E29002B4914}" destId="{CA62A365-1903-1646-8485-B066AF292AF3}" srcOrd="0" destOrd="0" presId="urn:microsoft.com/office/officeart/2008/layout/LinedList"/>
    <dgm:cxn modelId="{E19FA32A-E356-8A40-B34A-7C1EFD46E727}" type="presParOf" srcId="{6DEB0E0B-4DB4-E340-AF4C-2E29002B4914}" destId="{0B24697C-F104-944B-9C29-8610C1091BD8}" srcOrd="1" destOrd="0" presId="urn:microsoft.com/office/officeart/2008/layout/LinedList"/>
    <dgm:cxn modelId="{2529CD01-C596-BE4F-8BAF-C02FFA051EE6}" type="presParOf" srcId="{E5F4AC5C-EEC4-CF4E-99DC-36315D05F22C}" destId="{16CAF706-5707-B142-9E67-F6C184A862FB}" srcOrd="6" destOrd="0" presId="urn:microsoft.com/office/officeart/2008/layout/LinedList"/>
    <dgm:cxn modelId="{C53F746B-55C2-8447-9BAC-E74670550879}" type="presParOf" srcId="{E5F4AC5C-EEC4-CF4E-99DC-36315D05F22C}" destId="{76B292CC-63DE-2E44-BB28-CDDD894F04CB}" srcOrd="7" destOrd="0" presId="urn:microsoft.com/office/officeart/2008/layout/LinedList"/>
    <dgm:cxn modelId="{4FAEB4CB-4367-544E-8902-A7AECEA2FAC5}" type="presParOf" srcId="{76B292CC-63DE-2E44-BB28-CDDD894F04CB}" destId="{7C0D1648-C792-3F43-A044-9655CD06B32D}" srcOrd="0" destOrd="0" presId="urn:microsoft.com/office/officeart/2008/layout/LinedList"/>
    <dgm:cxn modelId="{0BDE04C6-B481-224C-A7B9-C48563930307}" type="presParOf" srcId="{76B292CC-63DE-2E44-BB28-CDDD894F04CB}" destId="{4DD632D3-CFED-7448-A4EB-91FECDA4C1E7}" srcOrd="1" destOrd="0" presId="urn:microsoft.com/office/officeart/2008/layout/LinedList"/>
    <dgm:cxn modelId="{ABE609E5-27AD-6D4A-9607-DEBBCC413428}" type="presParOf" srcId="{E5F4AC5C-EEC4-CF4E-99DC-36315D05F22C}" destId="{647639EB-E079-C64B-AE43-2F35E7B89EE7}" srcOrd="8" destOrd="0" presId="urn:microsoft.com/office/officeart/2008/layout/LinedList"/>
    <dgm:cxn modelId="{F5318A9A-0C36-A24D-B192-DD47197952FD}" type="presParOf" srcId="{E5F4AC5C-EEC4-CF4E-99DC-36315D05F22C}" destId="{0E6E8971-3DF6-7842-BAB7-B834DE5EA911}" srcOrd="9" destOrd="0" presId="urn:microsoft.com/office/officeart/2008/layout/LinedList"/>
    <dgm:cxn modelId="{CD56391F-908A-3544-8F14-1137C659C22F}" type="presParOf" srcId="{0E6E8971-3DF6-7842-BAB7-B834DE5EA911}" destId="{9F9C35BE-95E2-DB49-BB8D-FC178F67DA82}" srcOrd="0" destOrd="0" presId="urn:microsoft.com/office/officeart/2008/layout/LinedList"/>
    <dgm:cxn modelId="{CCA03E5A-1317-3744-AEE4-9314470C7668}" type="presParOf" srcId="{0E6E8971-3DF6-7842-BAB7-B834DE5EA911}" destId="{3BC76857-B58A-6547-A042-45928CACC0E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D29771-12D5-443C-B87D-47E26F5B377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FBDE2AE0-DD1B-4045-9DF0-BAAFFD548DDF}">
      <dgm:prSet/>
      <dgm:spPr/>
      <dgm:t>
        <a:bodyPr/>
        <a:lstStyle/>
        <a:p>
          <a:r>
            <a:rPr lang="en-CA" b="1" dirty="0"/>
            <a:t>Worship is encounter.</a:t>
          </a:r>
          <a:endParaRPr lang="en-US" dirty="0"/>
        </a:p>
      </dgm:t>
    </dgm:pt>
    <dgm:pt modelId="{6186351E-648C-47B3-838A-E6C44C4DA6DB}" type="parTrans" cxnId="{63A94C79-C7CE-4739-A5BE-A38403CE4352}">
      <dgm:prSet/>
      <dgm:spPr/>
      <dgm:t>
        <a:bodyPr/>
        <a:lstStyle/>
        <a:p>
          <a:endParaRPr lang="en-US"/>
        </a:p>
      </dgm:t>
    </dgm:pt>
    <dgm:pt modelId="{FA547518-CB25-4354-8400-978366E299CF}" type="sibTrans" cxnId="{63A94C79-C7CE-4739-A5BE-A38403CE4352}">
      <dgm:prSet/>
      <dgm:spPr/>
      <dgm:t>
        <a:bodyPr/>
        <a:lstStyle/>
        <a:p>
          <a:endParaRPr lang="en-US"/>
        </a:p>
      </dgm:t>
    </dgm:pt>
    <dgm:pt modelId="{145C5853-A001-4082-882F-3091F162A33D}">
      <dgm:prSet/>
      <dgm:spPr/>
      <dgm:t>
        <a:bodyPr/>
        <a:lstStyle/>
        <a:p>
          <a:r>
            <a:rPr lang="en-CA" dirty="0"/>
            <a:t>When you encounter God, something changes inside you.</a:t>
          </a:r>
          <a:endParaRPr lang="en-US" dirty="0"/>
        </a:p>
      </dgm:t>
    </dgm:pt>
    <dgm:pt modelId="{97B159DD-4E89-44BE-9E83-77D46FBA9F70}" type="parTrans" cxnId="{62FD89D2-646C-4C39-8A4A-70D29E9459E3}">
      <dgm:prSet/>
      <dgm:spPr/>
      <dgm:t>
        <a:bodyPr/>
        <a:lstStyle/>
        <a:p>
          <a:endParaRPr lang="en-US"/>
        </a:p>
      </dgm:t>
    </dgm:pt>
    <dgm:pt modelId="{DF882739-32C7-439B-AB52-5B70F7EC9127}" type="sibTrans" cxnId="{62FD89D2-646C-4C39-8A4A-70D29E9459E3}">
      <dgm:prSet/>
      <dgm:spPr/>
      <dgm:t>
        <a:bodyPr/>
        <a:lstStyle/>
        <a:p>
          <a:endParaRPr lang="en-US"/>
        </a:p>
      </dgm:t>
    </dgm:pt>
    <dgm:pt modelId="{F00BFCD0-83AC-4D4E-B60C-21101A76167B}">
      <dgm:prSet/>
      <dgm:spPr/>
      <dgm:t>
        <a:bodyPr/>
        <a:lstStyle/>
        <a:p>
          <a:r>
            <a:rPr lang="en-CA" dirty="0"/>
            <a:t>Worship is also </a:t>
          </a:r>
          <a:r>
            <a:rPr lang="en-CA" b="1" dirty="0"/>
            <a:t>communion</a:t>
          </a:r>
          <a:r>
            <a:rPr lang="en-CA" dirty="0"/>
            <a:t>.</a:t>
          </a:r>
          <a:endParaRPr lang="en-US" dirty="0"/>
        </a:p>
      </dgm:t>
    </dgm:pt>
    <dgm:pt modelId="{68F5DB1B-CC54-4989-B308-77FDB23DE5BE}" type="parTrans" cxnId="{C555115F-B03D-4801-AE6F-5337B9803371}">
      <dgm:prSet/>
      <dgm:spPr/>
      <dgm:t>
        <a:bodyPr/>
        <a:lstStyle/>
        <a:p>
          <a:endParaRPr lang="en-US"/>
        </a:p>
      </dgm:t>
    </dgm:pt>
    <dgm:pt modelId="{0AF9B439-D3C8-4735-9060-8C1C94533B3E}" type="sibTrans" cxnId="{C555115F-B03D-4801-AE6F-5337B9803371}">
      <dgm:prSet/>
      <dgm:spPr/>
      <dgm:t>
        <a:bodyPr/>
        <a:lstStyle/>
        <a:p>
          <a:endParaRPr lang="en-US"/>
        </a:p>
      </dgm:t>
    </dgm:pt>
    <dgm:pt modelId="{0D1ACFBD-BB9F-4A8F-985A-9342026D3EBE}">
      <dgm:prSet/>
      <dgm:spPr/>
      <dgm:t>
        <a:bodyPr/>
        <a:lstStyle/>
        <a:p>
          <a:r>
            <a:rPr lang="en-CA" dirty="0"/>
            <a:t>It is relationship.</a:t>
          </a:r>
          <a:endParaRPr lang="en-US" dirty="0"/>
        </a:p>
      </dgm:t>
    </dgm:pt>
    <dgm:pt modelId="{ECE02544-426F-48E8-B03A-8BDA26975058}" type="parTrans" cxnId="{63B0F1BD-9C2F-47DD-B3D8-23ACB5C156A6}">
      <dgm:prSet/>
      <dgm:spPr/>
      <dgm:t>
        <a:bodyPr/>
        <a:lstStyle/>
        <a:p>
          <a:endParaRPr lang="en-US"/>
        </a:p>
      </dgm:t>
    </dgm:pt>
    <dgm:pt modelId="{37738EE7-D738-44B7-8FD6-700A67E6CE51}" type="sibTrans" cxnId="{63B0F1BD-9C2F-47DD-B3D8-23ACB5C156A6}">
      <dgm:prSet/>
      <dgm:spPr/>
      <dgm:t>
        <a:bodyPr/>
        <a:lstStyle/>
        <a:p>
          <a:endParaRPr lang="en-US"/>
        </a:p>
      </dgm:t>
    </dgm:pt>
    <dgm:pt modelId="{AA99F4BD-81EB-8043-9F15-C3C597C8A571}" type="pres">
      <dgm:prSet presAssocID="{75D29771-12D5-443C-B87D-47E26F5B3773}" presName="linear" presStyleCnt="0">
        <dgm:presLayoutVars>
          <dgm:animLvl val="lvl"/>
          <dgm:resizeHandles val="exact"/>
        </dgm:presLayoutVars>
      </dgm:prSet>
      <dgm:spPr/>
    </dgm:pt>
    <dgm:pt modelId="{998C4AC6-2175-D14D-AC7B-BE0E0A6D6FBF}" type="pres">
      <dgm:prSet presAssocID="{FBDE2AE0-DD1B-4045-9DF0-BAAFFD548DDF}" presName="parentText" presStyleLbl="node1" presStyleIdx="0" presStyleCnt="4">
        <dgm:presLayoutVars>
          <dgm:chMax val="0"/>
          <dgm:bulletEnabled val="1"/>
        </dgm:presLayoutVars>
      </dgm:prSet>
      <dgm:spPr/>
    </dgm:pt>
    <dgm:pt modelId="{E8968224-634B-5A4D-A7A3-F09388F50771}" type="pres">
      <dgm:prSet presAssocID="{FA547518-CB25-4354-8400-978366E299CF}" presName="spacer" presStyleCnt="0"/>
      <dgm:spPr/>
    </dgm:pt>
    <dgm:pt modelId="{23BB7624-7286-CC44-AB7F-06B984A8AC07}" type="pres">
      <dgm:prSet presAssocID="{145C5853-A001-4082-882F-3091F162A33D}" presName="parentText" presStyleLbl="node1" presStyleIdx="1" presStyleCnt="4">
        <dgm:presLayoutVars>
          <dgm:chMax val="0"/>
          <dgm:bulletEnabled val="1"/>
        </dgm:presLayoutVars>
      </dgm:prSet>
      <dgm:spPr/>
    </dgm:pt>
    <dgm:pt modelId="{98AB5477-0AA9-B14F-8503-045D1290930B}" type="pres">
      <dgm:prSet presAssocID="{DF882739-32C7-439B-AB52-5B70F7EC9127}" presName="spacer" presStyleCnt="0"/>
      <dgm:spPr/>
    </dgm:pt>
    <dgm:pt modelId="{23A1314D-79C0-5949-BA11-DA74F911137D}" type="pres">
      <dgm:prSet presAssocID="{F00BFCD0-83AC-4D4E-B60C-21101A76167B}" presName="parentText" presStyleLbl="node1" presStyleIdx="2" presStyleCnt="4">
        <dgm:presLayoutVars>
          <dgm:chMax val="0"/>
          <dgm:bulletEnabled val="1"/>
        </dgm:presLayoutVars>
      </dgm:prSet>
      <dgm:spPr/>
    </dgm:pt>
    <dgm:pt modelId="{A4A71BB1-E87E-C249-A1BC-546B48BAA32A}" type="pres">
      <dgm:prSet presAssocID="{0AF9B439-D3C8-4735-9060-8C1C94533B3E}" presName="spacer" presStyleCnt="0"/>
      <dgm:spPr/>
    </dgm:pt>
    <dgm:pt modelId="{49A15F45-A6C9-8041-A238-A57B5ABFA475}" type="pres">
      <dgm:prSet presAssocID="{0D1ACFBD-BB9F-4A8F-985A-9342026D3EBE}" presName="parentText" presStyleLbl="node1" presStyleIdx="3" presStyleCnt="4">
        <dgm:presLayoutVars>
          <dgm:chMax val="0"/>
          <dgm:bulletEnabled val="1"/>
        </dgm:presLayoutVars>
      </dgm:prSet>
      <dgm:spPr/>
    </dgm:pt>
  </dgm:ptLst>
  <dgm:cxnLst>
    <dgm:cxn modelId="{E6831C08-6333-6844-A802-15DC9D4086D9}" type="presOf" srcId="{145C5853-A001-4082-882F-3091F162A33D}" destId="{23BB7624-7286-CC44-AB7F-06B984A8AC07}" srcOrd="0" destOrd="0" presId="urn:microsoft.com/office/officeart/2005/8/layout/vList2"/>
    <dgm:cxn modelId="{5A23F115-360A-8A4B-BC22-728ECF476983}" type="presOf" srcId="{F00BFCD0-83AC-4D4E-B60C-21101A76167B}" destId="{23A1314D-79C0-5949-BA11-DA74F911137D}" srcOrd="0" destOrd="0" presId="urn:microsoft.com/office/officeart/2005/8/layout/vList2"/>
    <dgm:cxn modelId="{60233125-97B1-F942-A2E7-56D6B162B8D8}" type="presOf" srcId="{75D29771-12D5-443C-B87D-47E26F5B3773}" destId="{AA99F4BD-81EB-8043-9F15-C3C597C8A571}" srcOrd="0" destOrd="0" presId="urn:microsoft.com/office/officeart/2005/8/layout/vList2"/>
    <dgm:cxn modelId="{C555115F-B03D-4801-AE6F-5337B9803371}" srcId="{75D29771-12D5-443C-B87D-47E26F5B3773}" destId="{F00BFCD0-83AC-4D4E-B60C-21101A76167B}" srcOrd="2" destOrd="0" parTransId="{68F5DB1B-CC54-4989-B308-77FDB23DE5BE}" sibTransId="{0AF9B439-D3C8-4735-9060-8C1C94533B3E}"/>
    <dgm:cxn modelId="{1BCAE764-F201-7C48-99D9-58128E6AEDB1}" type="presOf" srcId="{0D1ACFBD-BB9F-4A8F-985A-9342026D3EBE}" destId="{49A15F45-A6C9-8041-A238-A57B5ABFA475}" srcOrd="0" destOrd="0" presId="urn:microsoft.com/office/officeart/2005/8/layout/vList2"/>
    <dgm:cxn modelId="{63A94C79-C7CE-4739-A5BE-A38403CE4352}" srcId="{75D29771-12D5-443C-B87D-47E26F5B3773}" destId="{FBDE2AE0-DD1B-4045-9DF0-BAAFFD548DDF}" srcOrd="0" destOrd="0" parTransId="{6186351E-648C-47B3-838A-E6C44C4DA6DB}" sibTransId="{FA547518-CB25-4354-8400-978366E299CF}"/>
    <dgm:cxn modelId="{AD3D7A95-C518-9846-8EB8-4B712B380A5C}" type="presOf" srcId="{FBDE2AE0-DD1B-4045-9DF0-BAAFFD548DDF}" destId="{998C4AC6-2175-D14D-AC7B-BE0E0A6D6FBF}" srcOrd="0" destOrd="0" presId="urn:microsoft.com/office/officeart/2005/8/layout/vList2"/>
    <dgm:cxn modelId="{63B0F1BD-9C2F-47DD-B3D8-23ACB5C156A6}" srcId="{75D29771-12D5-443C-B87D-47E26F5B3773}" destId="{0D1ACFBD-BB9F-4A8F-985A-9342026D3EBE}" srcOrd="3" destOrd="0" parTransId="{ECE02544-426F-48E8-B03A-8BDA26975058}" sibTransId="{37738EE7-D738-44B7-8FD6-700A67E6CE51}"/>
    <dgm:cxn modelId="{62FD89D2-646C-4C39-8A4A-70D29E9459E3}" srcId="{75D29771-12D5-443C-B87D-47E26F5B3773}" destId="{145C5853-A001-4082-882F-3091F162A33D}" srcOrd="1" destOrd="0" parTransId="{97B159DD-4E89-44BE-9E83-77D46FBA9F70}" sibTransId="{DF882739-32C7-439B-AB52-5B70F7EC9127}"/>
    <dgm:cxn modelId="{BDC24A9A-65C8-0342-B185-00A3E28B8593}" type="presParOf" srcId="{AA99F4BD-81EB-8043-9F15-C3C597C8A571}" destId="{998C4AC6-2175-D14D-AC7B-BE0E0A6D6FBF}" srcOrd="0" destOrd="0" presId="urn:microsoft.com/office/officeart/2005/8/layout/vList2"/>
    <dgm:cxn modelId="{8F029B91-974A-0847-954F-31B32F730D90}" type="presParOf" srcId="{AA99F4BD-81EB-8043-9F15-C3C597C8A571}" destId="{E8968224-634B-5A4D-A7A3-F09388F50771}" srcOrd="1" destOrd="0" presId="urn:microsoft.com/office/officeart/2005/8/layout/vList2"/>
    <dgm:cxn modelId="{0DAEB3C5-6049-B847-A22B-AD373A599720}" type="presParOf" srcId="{AA99F4BD-81EB-8043-9F15-C3C597C8A571}" destId="{23BB7624-7286-CC44-AB7F-06B984A8AC07}" srcOrd="2" destOrd="0" presId="urn:microsoft.com/office/officeart/2005/8/layout/vList2"/>
    <dgm:cxn modelId="{DDE3759E-DB3F-4244-8C55-0EABDC1B4BF4}" type="presParOf" srcId="{AA99F4BD-81EB-8043-9F15-C3C597C8A571}" destId="{98AB5477-0AA9-B14F-8503-045D1290930B}" srcOrd="3" destOrd="0" presId="urn:microsoft.com/office/officeart/2005/8/layout/vList2"/>
    <dgm:cxn modelId="{BDF94BE8-0918-164F-B67A-E7F95659AC6B}" type="presParOf" srcId="{AA99F4BD-81EB-8043-9F15-C3C597C8A571}" destId="{23A1314D-79C0-5949-BA11-DA74F911137D}" srcOrd="4" destOrd="0" presId="urn:microsoft.com/office/officeart/2005/8/layout/vList2"/>
    <dgm:cxn modelId="{0C7EDDA8-9C07-CA48-9AC8-77EECEA0E036}" type="presParOf" srcId="{AA99F4BD-81EB-8043-9F15-C3C597C8A571}" destId="{A4A71BB1-E87E-C249-A1BC-546B48BAA32A}" srcOrd="5" destOrd="0" presId="urn:microsoft.com/office/officeart/2005/8/layout/vList2"/>
    <dgm:cxn modelId="{606E256C-05D2-6E4B-9F74-FF1707A084D4}" type="presParOf" srcId="{AA99F4BD-81EB-8043-9F15-C3C597C8A571}" destId="{49A15F45-A6C9-8041-A238-A57B5ABFA47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B7FF43-28FA-4D97-9534-53A740A70820}"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517C784C-DED8-4BF8-8B13-B32788691089}">
      <dgm:prSet/>
      <dgm:spPr/>
      <dgm:t>
        <a:bodyPr/>
        <a:lstStyle/>
        <a:p>
          <a:r>
            <a:rPr lang="en-CA" dirty="0"/>
            <a:t>“to quicken the conscience by the holiness of God</a:t>
          </a:r>
          <a:endParaRPr lang="en-US" dirty="0"/>
        </a:p>
      </dgm:t>
    </dgm:pt>
    <dgm:pt modelId="{87C99A71-2FE5-4F14-AE4A-66A3210707C4}" type="parTrans" cxnId="{0D42692D-BF31-4A2A-BD6D-5FFE57E6C4C8}">
      <dgm:prSet/>
      <dgm:spPr/>
      <dgm:t>
        <a:bodyPr/>
        <a:lstStyle/>
        <a:p>
          <a:endParaRPr lang="en-US"/>
        </a:p>
      </dgm:t>
    </dgm:pt>
    <dgm:pt modelId="{7551852C-8720-4FCA-8C32-AA8D0B0CFF7E}" type="sibTrans" cxnId="{0D42692D-BF31-4A2A-BD6D-5FFE57E6C4C8}">
      <dgm:prSet/>
      <dgm:spPr/>
      <dgm:t>
        <a:bodyPr/>
        <a:lstStyle/>
        <a:p>
          <a:endParaRPr lang="en-US"/>
        </a:p>
      </dgm:t>
    </dgm:pt>
    <dgm:pt modelId="{BFA55B2B-694F-4973-83C7-D66BB638AB83}">
      <dgm:prSet/>
      <dgm:spPr/>
      <dgm:t>
        <a:bodyPr/>
        <a:lstStyle/>
        <a:p>
          <a:r>
            <a:rPr lang="en-CA" dirty="0"/>
            <a:t>to feed the mind with the truth of God</a:t>
          </a:r>
          <a:endParaRPr lang="en-US" dirty="0"/>
        </a:p>
      </dgm:t>
    </dgm:pt>
    <dgm:pt modelId="{59BDF2AC-4C07-4E53-8835-EA1CE32548F3}" type="parTrans" cxnId="{5A8BABAF-3700-4D93-BD3E-6F2AB26B2B46}">
      <dgm:prSet/>
      <dgm:spPr/>
      <dgm:t>
        <a:bodyPr/>
        <a:lstStyle/>
        <a:p>
          <a:endParaRPr lang="en-US"/>
        </a:p>
      </dgm:t>
    </dgm:pt>
    <dgm:pt modelId="{8E62E8E5-8028-4283-BC8C-F66223E3C9C5}" type="sibTrans" cxnId="{5A8BABAF-3700-4D93-BD3E-6F2AB26B2B46}">
      <dgm:prSet/>
      <dgm:spPr/>
      <dgm:t>
        <a:bodyPr/>
        <a:lstStyle/>
        <a:p>
          <a:endParaRPr lang="en-US"/>
        </a:p>
      </dgm:t>
    </dgm:pt>
    <dgm:pt modelId="{A7395AB5-9F00-41DF-849B-07D5A0B47D3A}">
      <dgm:prSet/>
      <dgm:spPr/>
      <dgm:t>
        <a:bodyPr/>
        <a:lstStyle/>
        <a:p>
          <a:r>
            <a:rPr lang="en-CA" dirty="0"/>
            <a:t>to purge the imagination by the beauty of God</a:t>
          </a:r>
          <a:endParaRPr lang="en-US" dirty="0"/>
        </a:p>
      </dgm:t>
    </dgm:pt>
    <dgm:pt modelId="{08EED4C1-7A36-4237-9B13-A6302A13F702}" type="parTrans" cxnId="{43F67011-BC49-4009-BD2C-1F3839F2053E}">
      <dgm:prSet/>
      <dgm:spPr/>
      <dgm:t>
        <a:bodyPr/>
        <a:lstStyle/>
        <a:p>
          <a:endParaRPr lang="en-US"/>
        </a:p>
      </dgm:t>
    </dgm:pt>
    <dgm:pt modelId="{223BD824-983C-4DEC-8F82-6BE2205E0A48}" type="sibTrans" cxnId="{43F67011-BC49-4009-BD2C-1F3839F2053E}">
      <dgm:prSet/>
      <dgm:spPr/>
      <dgm:t>
        <a:bodyPr/>
        <a:lstStyle/>
        <a:p>
          <a:endParaRPr lang="en-US"/>
        </a:p>
      </dgm:t>
    </dgm:pt>
    <dgm:pt modelId="{F7347204-D773-44C6-A7EA-0918F4F44E80}">
      <dgm:prSet/>
      <dgm:spPr/>
      <dgm:t>
        <a:bodyPr/>
        <a:lstStyle/>
        <a:p>
          <a:r>
            <a:rPr lang="en-CA" dirty="0"/>
            <a:t>to open the heart to the love of God</a:t>
          </a:r>
          <a:endParaRPr lang="en-US" dirty="0"/>
        </a:p>
      </dgm:t>
    </dgm:pt>
    <dgm:pt modelId="{6BEE56DB-C2B5-4017-9873-E4C82C7715FA}" type="parTrans" cxnId="{BF909883-5A01-486F-AA3C-0A247B91C500}">
      <dgm:prSet/>
      <dgm:spPr/>
      <dgm:t>
        <a:bodyPr/>
        <a:lstStyle/>
        <a:p>
          <a:endParaRPr lang="en-US"/>
        </a:p>
      </dgm:t>
    </dgm:pt>
    <dgm:pt modelId="{086884BD-2076-4C26-9A60-100E5C834B9E}" type="sibTrans" cxnId="{BF909883-5A01-486F-AA3C-0A247B91C500}">
      <dgm:prSet/>
      <dgm:spPr/>
      <dgm:t>
        <a:bodyPr/>
        <a:lstStyle/>
        <a:p>
          <a:endParaRPr lang="en-US"/>
        </a:p>
      </dgm:t>
    </dgm:pt>
    <dgm:pt modelId="{716159E9-FC68-4449-8A4C-E0701399E85E}">
      <dgm:prSet custT="1"/>
      <dgm:spPr/>
      <dgm:t>
        <a:bodyPr/>
        <a:lstStyle/>
        <a:p>
          <a:r>
            <a:rPr lang="en-CA" sz="2300" dirty="0"/>
            <a:t>to devote the will to the purpose of God” </a:t>
          </a:r>
        </a:p>
        <a:p>
          <a:r>
            <a:rPr lang="en-CA" sz="1600" dirty="0"/>
            <a:t>Segler and Bradley, Christian Worship: It Theology and Practice</a:t>
          </a:r>
          <a:endParaRPr lang="en-US" sz="1600" dirty="0"/>
        </a:p>
      </dgm:t>
    </dgm:pt>
    <dgm:pt modelId="{94DFAEAD-5893-409E-B083-03FC4C7FAED8}" type="parTrans" cxnId="{FE79EAD1-3689-47D2-9F84-916FD0CF633F}">
      <dgm:prSet/>
      <dgm:spPr/>
      <dgm:t>
        <a:bodyPr/>
        <a:lstStyle/>
        <a:p>
          <a:endParaRPr lang="en-US"/>
        </a:p>
      </dgm:t>
    </dgm:pt>
    <dgm:pt modelId="{7E5D42A8-260D-484F-82FE-1AA52E6EF306}" type="sibTrans" cxnId="{FE79EAD1-3689-47D2-9F84-916FD0CF633F}">
      <dgm:prSet/>
      <dgm:spPr/>
      <dgm:t>
        <a:bodyPr/>
        <a:lstStyle/>
        <a:p>
          <a:endParaRPr lang="en-US"/>
        </a:p>
      </dgm:t>
    </dgm:pt>
    <dgm:pt modelId="{B27BDA58-DB56-CB45-B35F-E8F8BC46B73F}" type="pres">
      <dgm:prSet presAssocID="{BCB7FF43-28FA-4D97-9534-53A740A70820}" presName="vert0" presStyleCnt="0">
        <dgm:presLayoutVars>
          <dgm:dir/>
          <dgm:animOne val="branch"/>
          <dgm:animLvl val="lvl"/>
        </dgm:presLayoutVars>
      </dgm:prSet>
      <dgm:spPr/>
    </dgm:pt>
    <dgm:pt modelId="{8847B5F7-09A1-944D-BAEE-592522C5C243}" type="pres">
      <dgm:prSet presAssocID="{517C784C-DED8-4BF8-8B13-B32788691089}" presName="thickLine" presStyleLbl="alignNode1" presStyleIdx="0" presStyleCnt="5"/>
      <dgm:spPr/>
    </dgm:pt>
    <dgm:pt modelId="{F436D10E-46B3-D54C-B2B1-524BAC63B4C7}" type="pres">
      <dgm:prSet presAssocID="{517C784C-DED8-4BF8-8B13-B32788691089}" presName="horz1" presStyleCnt="0"/>
      <dgm:spPr/>
    </dgm:pt>
    <dgm:pt modelId="{6B661EA2-752E-BB41-9DE5-88384042702F}" type="pres">
      <dgm:prSet presAssocID="{517C784C-DED8-4BF8-8B13-B32788691089}" presName="tx1" presStyleLbl="revTx" presStyleIdx="0" presStyleCnt="5"/>
      <dgm:spPr/>
    </dgm:pt>
    <dgm:pt modelId="{D02B7633-BFEA-B94B-B0FC-49E718FFE081}" type="pres">
      <dgm:prSet presAssocID="{517C784C-DED8-4BF8-8B13-B32788691089}" presName="vert1" presStyleCnt="0"/>
      <dgm:spPr/>
    </dgm:pt>
    <dgm:pt modelId="{10200CE3-FD8F-4D40-9019-5B2449905BB1}" type="pres">
      <dgm:prSet presAssocID="{BFA55B2B-694F-4973-83C7-D66BB638AB83}" presName="thickLine" presStyleLbl="alignNode1" presStyleIdx="1" presStyleCnt="5"/>
      <dgm:spPr/>
    </dgm:pt>
    <dgm:pt modelId="{F069B024-DC34-A746-8165-6353FADA6CF6}" type="pres">
      <dgm:prSet presAssocID="{BFA55B2B-694F-4973-83C7-D66BB638AB83}" presName="horz1" presStyleCnt="0"/>
      <dgm:spPr/>
    </dgm:pt>
    <dgm:pt modelId="{E624A1C1-2B9B-A447-8461-EBC0454F8F19}" type="pres">
      <dgm:prSet presAssocID="{BFA55B2B-694F-4973-83C7-D66BB638AB83}" presName="tx1" presStyleLbl="revTx" presStyleIdx="1" presStyleCnt="5"/>
      <dgm:spPr/>
    </dgm:pt>
    <dgm:pt modelId="{4487906E-24B3-6A4F-9123-E3E07607627B}" type="pres">
      <dgm:prSet presAssocID="{BFA55B2B-694F-4973-83C7-D66BB638AB83}" presName="vert1" presStyleCnt="0"/>
      <dgm:spPr/>
    </dgm:pt>
    <dgm:pt modelId="{E27A01E8-0849-7040-A13B-95262FE5EB35}" type="pres">
      <dgm:prSet presAssocID="{A7395AB5-9F00-41DF-849B-07D5A0B47D3A}" presName="thickLine" presStyleLbl="alignNode1" presStyleIdx="2" presStyleCnt="5"/>
      <dgm:spPr/>
    </dgm:pt>
    <dgm:pt modelId="{27A1BCE3-00AC-5F49-A1D9-A4A02CA91BBC}" type="pres">
      <dgm:prSet presAssocID="{A7395AB5-9F00-41DF-849B-07D5A0B47D3A}" presName="horz1" presStyleCnt="0"/>
      <dgm:spPr/>
    </dgm:pt>
    <dgm:pt modelId="{49C301EA-63A1-004A-A903-6272B284DD94}" type="pres">
      <dgm:prSet presAssocID="{A7395AB5-9F00-41DF-849B-07D5A0B47D3A}" presName="tx1" presStyleLbl="revTx" presStyleIdx="2" presStyleCnt="5"/>
      <dgm:spPr/>
    </dgm:pt>
    <dgm:pt modelId="{B3B4D208-67CE-2140-91F7-FD2B340D8C58}" type="pres">
      <dgm:prSet presAssocID="{A7395AB5-9F00-41DF-849B-07D5A0B47D3A}" presName="vert1" presStyleCnt="0"/>
      <dgm:spPr/>
    </dgm:pt>
    <dgm:pt modelId="{BBE5B25C-1357-1D4B-BB22-E19FF47BA992}" type="pres">
      <dgm:prSet presAssocID="{F7347204-D773-44C6-A7EA-0918F4F44E80}" presName="thickLine" presStyleLbl="alignNode1" presStyleIdx="3" presStyleCnt="5"/>
      <dgm:spPr/>
    </dgm:pt>
    <dgm:pt modelId="{C6EB8EF7-5D71-754A-A43E-6A3A760B1AA0}" type="pres">
      <dgm:prSet presAssocID="{F7347204-D773-44C6-A7EA-0918F4F44E80}" presName="horz1" presStyleCnt="0"/>
      <dgm:spPr/>
    </dgm:pt>
    <dgm:pt modelId="{04EEDDCD-B91D-EF4E-A7E8-DF5629DB11F5}" type="pres">
      <dgm:prSet presAssocID="{F7347204-D773-44C6-A7EA-0918F4F44E80}" presName="tx1" presStyleLbl="revTx" presStyleIdx="3" presStyleCnt="5"/>
      <dgm:spPr/>
    </dgm:pt>
    <dgm:pt modelId="{F2526B73-0B2C-5147-99AD-064AE8C3EB60}" type="pres">
      <dgm:prSet presAssocID="{F7347204-D773-44C6-A7EA-0918F4F44E80}" presName="vert1" presStyleCnt="0"/>
      <dgm:spPr/>
    </dgm:pt>
    <dgm:pt modelId="{4DDD9BEE-9A4F-5F47-9301-3C9307E99C0F}" type="pres">
      <dgm:prSet presAssocID="{716159E9-FC68-4449-8A4C-E0701399E85E}" presName="thickLine" presStyleLbl="alignNode1" presStyleIdx="4" presStyleCnt="5"/>
      <dgm:spPr/>
    </dgm:pt>
    <dgm:pt modelId="{8DDA84DC-4902-D04E-9ABE-8EE9D4526F27}" type="pres">
      <dgm:prSet presAssocID="{716159E9-FC68-4449-8A4C-E0701399E85E}" presName="horz1" presStyleCnt="0"/>
      <dgm:spPr/>
    </dgm:pt>
    <dgm:pt modelId="{B3F1F668-BFC9-8D4D-B6B6-6D2D7A863440}" type="pres">
      <dgm:prSet presAssocID="{716159E9-FC68-4449-8A4C-E0701399E85E}" presName="tx1" presStyleLbl="revTx" presStyleIdx="4" presStyleCnt="5"/>
      <dgm:spPr/>
    </dgm:pt>
    <dgm:pt modelId="{AAD2FFA0-E7BB-D84F-968B-20B295C21E05}" type="pres">
      <dgm:prSet presAssocID="{716159E9-FC68-4449-8A4C-E0701399E85E}" presName="vert1" presStyleCnt="0"/>
      <dgm:spPr/>
    </dgm:pt>
  </dgm:ptLst>
  <dgm:cxnLst>
    <dgm:cxn modelId="{43F67011-BC49-4009-BD2C-1F3839F2053E}" srcId="{BCB7FF43-28FA-4D97-9534-53A740A70820}" destId="{A7395AB5-9F00-41DF-849B-07D5A0B47D3A}" srcOrd="2" destOrd="0" parTransId="{08EED4C1-7A36-4237-9B13-A6302A13F702}" sibTransId="{223BD824-983C-4DEC-8F82-6BE2205E0A48}"/>
    <dgm:cxn modelId="{79CF7721-7C96-BD40-8B03-E68EACCCBE95}" type="presOf" srcId="{716159E9-FC68-4449-8A4C-E0701399E85E}" destId="{B3F1F668-BFC9-8D4D-B6B6-6D2D7A863440}" srcOrd="0" destOrd="0" presId="urn:microsoft.com/office/officeart/2008/layout/LinedList"/>
    <dgm:cxn modelId="{0D42692D-BF31-4A2A-BD6D-5FFE57E6C4C8}" srcId="{BCB7FF43-28FA-4D97-9534-53A740A70820}" destId="{517C784C-DED8-4BF8-8B13-B32788691089}" srcOrd="0" destOrd="0" parTransId="{87C99A71-2FE5-4F14-AE4A-66A3210707C4}" sibTransId="{7551852C-8720-4FCA-8C32-AA8D0B0CFF7E}"/>
    <dgm:cxn modelId="{18E79B44-B7D0-6647-93B3-70A0A1439183}" type="presOf" srcId="{517C784C-DED8-4BF8-8B13-B32788691089}" destId="{6B661EA2-752E-BB41-9DE5-88384042702F}" srcOrd="0" destOrd="0" presId="urn:microsoft.com/office/officeart/2008/layout/LinedList"/>
    <dgm:cxn modelId="{FA67C247-FCC5-6D41-8B0D-A065560FE7BF}" type="presOf" srcId="{A7395AB5-9F00-41DF-849B-07D5A0B47D3A}" destId="{49C301EA-63A1-004A-A903-6272B284DD94}" srcOrd="0" destOrd="0" presId="urn:microsoft.com/office/officeart/2008/layout/LinedList"/>
    <dgm:cxn modelId="{BF909883-5A01-486F-AA3C-0A247B91C500}" srcId="{BCB7FF43-28FA-4D97-9534-53A740A70820}" destId="{F7347204-D773-44C6-A7EA-0918F4F44E80}" srcOrd="3" destOrd="0" parTransId="{6BEE56DB-C2B5-4017-9873-E4C82C7715FA}" sibTransId="{086884BD-2076-4C26-9A60-100E5C834B9E}"/>
    <dgm:cxn modelId="{E547788E-983C-6643-BBF4-6F400F03B3DE}" type="presOf" srcId="{F7347204-D773-44C6-A7EA-0918F4F44E80}" destId="{04EEDDCD-B91D-EF4E-A7E8-DF5629DB11F5}" srcOrd="0" destOrd="0" presId="urn:microsoft.com/office/officeart/2008/layout/LinedList"/>
    <dgm:cxn modelId="{242E82A4-4D1B-394E-B22A-E61BA4AE9383}" type="presOf" srcId="{BCB7FF43-28FA-4D97-9534-53A740A70820}" destId="{B27BDA58-DB56-CB45-B35F-E8F8BC46B73F}" srcOrd="0" destOrd="0" presId="urn:microsoft.com/office/officeart/2008/layout/LinedList"/>
    <dgm:cxn modelId="{5A8BABAF-3700-4D93-BD3E-6F2AB26B2B46}" srcId="{BCB7FF43-28FA-4D97-9534-53A740A70820}" destId="{BFA55B2B-694F-4973-83C7-D66BB638AB83}" srcOrd="1" destOrd="0" parTransId="{59BDF2AC-4C07-4E53-8835-EA1CE32548F3}" sibTransId="{8E62E8E5-8028-4283-BC8C-F66223E3C9C5}"/>
    <dgm:cxn modelId="{EE4F4ACF-784B-CA44-9EF8-D0CF4D930539}" type="presOf" srcId="{BFA55B2B-694F-4973-83C7-D66BB638AB83}" destId="{E624A1C1-2B9B-A447-8461-EBC0454F8F19}" srcOrd="0" destOrd="0" presId="urn:microsoft.com/office/officeart/2008/layout/LinedList"/>
    <dgm:cxn modelId="{FE79EAD1-3689-47D2-9F84-916FD0CF633F}" srcId="{BCB7FF43-28FA-4D97-9534-53A740A70820}" destId="{716159E9-FC68-4449-8A4C-E0701399E85E}" srcOrd="4" destOrd="0" parTransId="{94DFAEAD-5893-409E-B083-03FC4C7FAED8}" sibTransId="{7E5D42A8-260D-484F-82FE-1AA52E6EF306}"/>
    <dgm:cxn modelId="{C4E5F829-0202-D74E-8363-176273B71A8A}" type="presParOf" srcId="{B27BDA58-DB56-CB45-B35F-E8F8BC46B73F}" destId="{8847B5F7-09A1-944D-BAEE-592522C5C243}" srcOrd="0" destOrd="0" presId="urn:microsoft.com/office/officeart/2008/layout/LinedList"/>
    <dgm:cxn modelId="{A63D9BD9-CB14-D24B-B264-A68722B19CE6}" type="presParOf" srcId="{B27BDA58-DB56-CB45-B35F-E8F8BC46B73F}" destId="{F436D10E-46B3-D54C-B2B1-524BAC63B4C7}" srcOrd="1" destOrd="0" presId="urn:microsoft.com/office/officeart/2008/layout/LinedList"/>
    <dgm:cxn modelId="{32ECA813-F827-6B4D-BED0-77E318A06B1A}" type="presParOf" srcId="{F436D10E-46B3-D54C-B2B1-524BAC63B4C7}" destId="{6B661EA2-752E-BB41-9DE5-88384042702F}" srcOrd="0" destOrd="0" presId="urn:microsoft.com/office/officeart/2008/layout/LinedList"/>
    <dgm:cxn modelId="{04CBF21C-E88F-184E-AFE4-72CAAFC2AF94}" type="presParOf" srcId="{F436D10E-46B3-D54C-B2B1-524BAC63B4C7}" destId="{D02B7633-BFEA-B94B-B0FC-49E718FFE081}" srcOrd="1" destOrd="0" presId="urn:microsoft.com/office/officeart/2008/layout/LinedList"/>
    <dgm:cxn modelId="{E674FBBA-5C27-C142-8D44-C30684D4BF0B}" type="presParOf" srcId="{B27BDA58-DB56-CB45-B35F-E8F8BC46B73F}" destId="{10200CE3-FD8F-4D40-9019-5B2449905BB1}" srcOrd="2" destOrd="0" presId="urn:microsoft.com/office/officeart/2008/layout/LinedList"/>
    <dgm:cxn modelId="{C5AF9FF0-F077-7D49-8C3A-F690D1570066}" type="presParOf" srcId="{B27BDA58-DB56-CB45-B35F-E8F8BC46B73F}" destId="{F069B024-DC34-A746-8165-6353FADA6CF6}" srcOrd="3" destOrd="0" presId="urn:microsoft.com/office/officeart/2008/layout/LinedList"/>
    <dgm:cxn modelId="{E99FB441-3DC3-314C-B69D-2111C905BAA9}" type="presParOf" srcId="{F069B024-DC34-A746-8165-6353FADA6CF6}" destId="{E624A1C1-2B9B-A447-8461-EBC0454F8F19}" srcOrd="0" destOrd="0" presId="urn:microsoft.com/office/officeart/2008/layout/LinedList"/>
    <dgm:cxn modelId="{2145C807-E1F6-8E41-B8C8-0E2AB80AD5B8}" type="presParOf" srcId="{F069B024-DC34-A746-8165-6353FADA6CF6}" destId="{4487906E-24B3-6A4F-9123-E3E07607627B}" srcOrd="1" destOrd="0" presId="urn:microsoft.com/office/officeart/2008/layout/LinedList"/>
    <dgm:cxn modelId="{76E059FC-A865-8D46-AE4F-D233C633D334}" type="presParOf" srcId="{B27BDA58-DB56-CB45-B35F-E8F8BC46B73F}" destId="{E27A01E8-0849-7040-A13B-95262FE5EB35}" srcOrd="4" destOrd="0" presId="urn:microsoft.com/office/officeart/2008/layout/LinedList"/>
    <dgm:cxn modelId="{F1137B12-B6CD-1A42-9328-075A5DA6D626}" type="presParOf" srcId="{B27BDA58-DB56-CB45-B35F-E8F8BC46B73F}" destId="{27A1BCE3-00AC-5F49-A1D9-A4A02CA91BBC}" srcOrd="5" destOrd="0" presId="urn:microsoft.com/office/officeart/2008/layout/LinedList"/>
    <dgm:cxn modelId="{655F58C1-7DD1-AC40-88B9-968DB80056E2}" type="presParOf" srcId="{27A1BCE3-00AC-5F49-A1D9-A4A02CA91BBC}" destId="{49C301EA-63A1-004A-A903-6272B284DD94}" srcOrd="0" destOrd="0" presId="urn:microsoft.com/office/officeart/2008/layout/LinedList"/>
    <dgm:cxn modelId="{9DC8417A-B336-9649-80A6-60927A35D919}" type="presParOf" srcId="{27A1BCE3-00AC-5F49-A1D9-A4A02CA91BBC}" destId="{B3B4D208-67CE-2140-91F7-FD2B340D8C58}" srcOrd="1" destOrd="0" presId="urn:microsoft.com/office/officeart/2008/layout/LinedList"/>
    <dgm:cxn modelId="{00E105C7-A831-B344-90A4-462E4CE06D77}" type="presParOf" srcId="{B27BDA58-DB56-CB45-B35F-E8F8BC46B73F}" destId="{BBE5B25C-1357-1D4B-BB22-E19FF47BA992}" srcOrd="6" destOrd="0" presId="urn:microsoft.com/office/officeart/2008/layout/LinedList"/>
    <dgm:cxn modelId="{DC1F7014-72A6-2E4C-9CC0-7B855A5F9843}" type="presParOf" srcId="{B27BDA58-DB56-CB45-B35F-E8F8BC46B73F}" destId="{C6EB8EF7-5D71-754A-A43E-6A3A760B1AA0}" srcOrd="7" destOrd="0" presId="urn:microsoft.com/office/officeart/2008/layout/LinedList"/>
    <dgm:cxn modelId="{DBC47149-50D4-BB4F-905F-48B974EA5EB8}" type="presParOf" srcId="{C6EB8EF7-5D71-754A-A43E-6A3A760B1AA0}" destId="{04EEDDCD-B91D-EF4E-A7E8-DF5629DB11F5}" srcOrd="0" destOrd="0" presId="urn:microsoft.com/office/officeart/2008/layout/LinedList"/>
    <dgm:cxn modelId="{616E9AE2-0B7A-8A4F-9785-5D325BAE8837}" type="presParOf" srcId="{C6EB8EF7-5D71-754A-A43E-6A3A760B1AA0}" destId="{F2526B73-0B2C-5147-99AD-064AE8C3EB60}" srcOrd="1" destOrd="0" presId="urn:microsoft.com/office/officeart/2008/layout/LinedList"/>
    <dgm:cxn modelId="{384C7A35-C940-0A43-B9BE-EF49590D0141}" type="presParOf" srcId="{B27BDA58-DB56-CB45-B35F-E8F8BC46B73F}" destId="{4DDD9BEE-9A4F-5F47-9301-3C9307E99C0F}" srcOrd="8" destOrd="0" presId="urn:microsoft.com/office/officeart/2008/layout/LinedList"/>
    <dgm:cxn modelId="{695F8577-EC2F-EC4A-893F-11356B8F1E33}" type="presParOf" srcId="{B27BDA58-DB56-CB45-B35F-E8F8BC46B73F}" destId="{8DDA84DC-4902-D04E-9ABE-8EE9D4526F27}" srcOrd="9" destOrd="0" presId="urn:microsoft.com/office/officeart/2008/layout/LinedList"/>
    <dgm:cxn modelId="{2B8F4A47-3676-FD49-BC2F-1FFF765FBC53}" type="presParOf" srcId="{8DDA84DC-4902-D04E-9ABE-8EE9D4526F27}" destId="{B3F1F668-BFC9-8D4D-B6B6-6D2D7A863440}" srcOrd="0" destOrd="0" presId="urn:microsoft.com/office/officeart/2008/layout/LinedList"/>
    <dgm:cxn modelId="{A0F9E225-E081-BD45-ADC8-AB727A29E05C}" type="presParOf" srcId="{8DDA84DC-4902-D04E-9ABE-8EE9D4526F27}" destId="{AAD2FFA0-E7BB-D84F-968B-20B295C21E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031B26-045C-4091-8101-BDB57CC21E7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54BBCD6-0B90-4A0B-AF37-A0450BD7DFBE}">
      <dgm:prSet/>
      <dgm:spPr/>
      <dgm:t>
        <a:bodyPr/>
        <a:lstStyle/>
        <a:p>
          <a:r>
            <a:rPr lang="en-CA" dirty="0"/>
            <a:t>True worship always leads to </a:t>
          </a:r>
          <a:r>
            <a:rPr lang="en-CA" b="1" dirty="0"/>
            <a:t>transformation</a:t>
          </a:r>
          <a:r>
            <a:rPr lang="en-CA" dirty="0"/>
            <a:t>.</a:t>
          </a:r>
          <a:endParaRPr lang="en-US" dirty="0"/>
        </a:p>
      </dgm:t>
    </dgm:pt>
    <dgm:pt modelId="{1621ECDA-8085-4E18-A3D7-1BED218A3880}" type="parTrans" cxnId="{B45B0F40-085A-4806-85F4-EFDF345BA74E}">
      <dgm:prSet/>
      <dgm:spPr/>
      <dgm:t>
        <a:bodyPr/>
        <a:lstStyle/>
        <a:p>
          <a:endParaRPr lang="en-US"/>
        </a:p>
      </dgm:t>
    </dgm:pt>
    <dgm:pt modelId="{71DD5285-4DE1-41AF-AE74-B78894A6B7C7}" type="sibTrans" cxnId="{B45B0F40-085A-4806-85F4-EFDF345BA74E}">
      <dgm:prSet/>
      <dgm:spPr/>
      <dgm:t>
        <a:bodyPr/>
        <a:lstStyle/>
        <a:p>
          <a:endParaRPr lang="en-US" dirty="0"/>
        </a:p>
      </dgm:t>
    </dgm:pt>
    <dgm:pt modelId="{DF092F0A-333E-4CD7-AEE6-81D00EB3C581}">
      <dgm:prSet/>
      <dgm:spPr/>
      <dgm:t>
        <a:bodyPr/>
        <a:lstStyle/>
        <a:p>
          <a:r>
            <a:rPr lang="en-CA" dirty="0"/>
            <a:t>You cannot encounter the living God and remain the same person.</a:t>
          </a:r>
          <a:endParaRPr lang="en-US" dirty="0"/>
        </a:p>
      </dgm:t>
    </dgm:pt>
    <dgm:pt modelId="{1009BE3D-8EBB-4AD2-9DDC-A12E3F09C484}" type="parTrans" cxnId="{1A3ADE59-1602-48B7-92F6-6DF07F1BCB66}">
      <dgm:prSet/>
      <dgm:spPr/>
      <dgm:t>
        <a:bodyPr/>
        <a:lstStyle/>
        <a:p>
          <a:endParaRPr lang="en-US"/>
        </a:p>
      </dgm:t>
    </dgm:pt>
    <dgm:pt modelId="{D1DF7F9F-37ED-4AEC-BB94-858CC66F268A}" type="sibTrans" cxnId="{1A3ADE59-1602-48B7-92F6-6DF07F1BCB66}">
      <dgm:prSet/>
      <dgm:spPr/>
      <dgm:t>
        <a:bodyPr/>
        <a:lstStyle/>
        <a:p>
          <a:endParaRPr lang="en-US"/>
        </a:p>
      </dgm:t>
    </dgm:pt>
    <dgm:pt modelId="{207107C5-8AC2-F34E-AAC7-CA23E8614208}" type="pres">
      <dgm:prSet presAssocID="{2E031B26-045C-4091-8101-BDB57CC21E75}" presName="outerComposite" presStyleCnt="0">
        <dgm:presLayoutVars>
          <dgm:chMax val="5"/>
          <dgm:dir/>
          <dgm:resizeHandles val="exact"/>
        </dgm:presLayoutVars>
      </dgm:prSet>
      <dgm:spPr/>
    </dgm:pt>
    <dgm:pt modelId="{5A91563C-94E9-0C46-9F9E-E96F2C98CA1C}" type="pres">
      <dgm:prSet presAssocID="{2E031B26-045C-4091-8101-BDB57CC21E75}" presName="dummyMaxCanvas" presStyleCnt="0">
        <dgm:presLayoutVars/>
      </dgm:prSet>
      <dgm:spPr/>
    </dgm:pt>
    <dgm:pt modelId="{1A98D297-853D-7D49-9DBB-58E9299DDCF2}" type="pres">
      <dgm:prSet presAssocID="{2E031B26-045C-4091-8101-BDB57CC21E75}" presName="TwoNodes_1" presStyleLbl="node1" presStyleIdx="0" presStyleCnt="2">
        <dgm:presLayoutVars>
          <dgm:bulletEnabled val="1"/>
        </dgm:presLayoutVars>
      </dgm:prSet>
      <dgm:spPr/>
    </dgm:pt>
    <dgm:pt modelId="{076299C5-4412-1243-942E-5506D76FEDC5}" type="pres">
      <dgm:prSet presAssocID="{2E031B26-045C-4091-8101-BDB57CC21E75}" presName="TwoNodes_2" presStyleLbl="node1" presStyleIdx="1" presStyleCnt="2">
        <dgm:presLayoutVars>
          <dgm:bulletEnabled val="1"/>
        </dgm:presLayoutVars>
      </dgm:prSet>
      <dgm:spPr/>
    </dgm:pt>
    <dgm:pt modelId="{371D9865-5A83-664E-9211-E6DFE7E00BB2}" type="pres">
      <dgm:prSet presAssocID="{2E031B26-045C-4091-8101-BDB57CC21E75}" presName="TwoConn_1-2" presStyleLbl="fgAccFollowNode1" presStyleIdx="0" presStyleCnt="1">
        <dgm:presLayoutVars>
          <dgm:bulletEnabled val="1"/>
        </dgm:presLayoutVars>
      </dgm:prSet>
      <dgm:spPr/>
    </dgm:pt>
    <dgm:pt modelId="{A69FA269-E729-CE48-8F5E-232366228AB4}" type="pres">
      <dgm:prSet presAssocID="{2E031B26-045C-4091-8101-BDB57CC21E75}" presName="TwoNodes_1_text" presStyleLbl="node1" presStyleIdx="1" presStyleCnt="2">
        <dgm:presLayoutVars>
          <dgm:bulletEnabled val="1"/>
        </dgm:presLayoutVars>
      </dgm:prSet>
      <dgm:spPr/>
    </dgm:pt>
    <dgm:pt modelId="{0DD5D01E-C502-9B47-A717-3BC30482B470}" type="pres">
      <dgm:prSet presAssocID="{2E031B26-045C-4091-8101-BDB57CC21E75}" presName="TwoNodes_2_text" presStyleLbl="node1" presStyleIdx="1" presStyleCnt="2">
        <dgm:presLayoutVars>
          <dgm:bulletEnabled val="1"/>
        </dgm:presLayoutVars>
      </dgm:prSet>
      <dgm:spPr/>
    </dgm:pt>
  </dgm:ptLst>
  <dgm:cxnLst>
    <dgm:cxn modelId="{B45B0F40-085A-4806-85F4-EFDF345BA74E}" srcId="{2E031B26-045C-4091-8101-BDB57CC21E75}" destId="{354BBCD6-0B90-4A0B-AF37-A0450BD7DFBE}" srcOrd="0" destOrd="0" parTransId="{1621ECDA-8085-4E18-A3D7-1BED218A3880}" sibTransId="{71DD5285-4DE1-41AF-AE74-B78894A6B7C7}"/>
    <dgm:cxn modelId="{2A4CB94D-F62B-9C44-9936-7D2D77D672A9}" type="presOf" srcId="{DF092F0A-333E-4CD7-AEE6-81D00EB3C581}" destId="{0DD5D01E-C502-9B47-A717-3BC30482B470}" srcOrd="1" destOrd="0" presId="urn:microsoft.com/office/officeart/2005/8/layout/vProcess5"/>
    <dgm:cxn modelId="{1A3ADE59-1602-48B7-92F6-6DF07F1BCB66}" srcId="{2E031B26-045C-4091-8101-BDB57CC21E75}" destId="{DF092F0A-333E-4CD7-AEE6-81D00EB3C581}" srcOrd="1" destOrd="0" parTransId="{1009BE3D-8EBB-4AD2-9DDC-A12E3F09C484}" sibTransId="{D1DF7F9F-37ED-4AEC-BB94-858CC66F268A}"/>
    <dgm:cxn modelId="{68396A96-961B-234F-A7FF-0746BE2BD6AE}" type="presOf" srcId="{354BBCD6-0B90-4A0B-AF37-A0450BD7DFBE}" destId="{A69FA269-E729-CE48-8F5E-232366228AB4}" srcOrd="1" destOrd="0" presId="urn:microsoft.com/office/officeart/2005/8/layout/vProcess5"/>
    <dgm:cxn modelId="{45A4F7A3-AE66-9F40-BFFE-CDA914BC7727}" type="presOf" srcId="{71DD5285-4DE1-41AF-AE74-B78894A6B7C7}" destId="{371D9865-5A83-664E-9211-E6DFE7E00BB2}" srcOrd="0" destOrd="0" presId="urn:microsoft.com/office/officeart/2005/8/layout/vProcess5"/>
    <dgm:cxn modelId="{C79F3CC1-30F6-4945-ACA4-5CA432E7F523}" type="presOf" srcId="{DF092F0A-333E-4CD7-AEE6-81D00EB3C581}" destId="{076299C5-4412-1243-942E-5506D76FEDC5}" srcOrd="0" destOrd="0" presId="urn:microsoft.com/office/officeart/2005/8/layout/vProcess5"/>
    <dgm:cxn modelId="{03179FD4-CBF6-BC40-B3C6-69805AF433FC}" type="presOf" srcId="{354BBCD6-0B90-4A0B-AF37-A0450BD7DFBE}" destId="{1A98D297-853D-7D49-9DBB-58E9299DDCF2}" srcOrd="0" destOrd="0" presId="urn:microsoft.com/office/officeart/2005/8/layout/vProcess5"/>
    <dgm:cxn modelId="{D4D851D8-1DD6-7A46-87C0-8FEAE44384E2}" type="presOf" srcId="{2E031B26-045C-4091-8101-BDB57CC21E75}" destId="{207107C5-8AC2-F34E-AAC7-CA23E8614208}" srcOrd="0" destOrd="0" presId="urn:microsoft.com/office/officeart/2005/8/layout/vProcess5"/>
    <dgm:cxn modelId="{F8959C81-32C8-E447-83F3-753EB76B84DA}" type="presParOf" srcId="{207107C5-8AC2-F34E-AAC7-CA23E8614208}" destId="{5A91563C-94E9-0C46-9F9E-E96F2C98CA1C}" srcOrd="0" destOrd="0" presId="urn:microsoft.com/office/officeart/2005/8/layout/vProcess5"/>
    <dgm:cxn modelId="{4FD0BE21-FD48-3846-B739-5522EB1858F4}" type="presParOf" srcId="{207107C5-8AC2-F34E-AAC7-CA23E8614208}" destId="{1A98D297-853D-7D49-9DBB-58E9299DDCF2}" srcOrd="1" destOrd="0" presId="urn:microsoft.com/office/officeart/2005/8/layout/vProcess5"/>
    <dgm:cxn modelId="{B4E7C8E9-DFDB-E74D-99B3-15E1C7E9C59B}" type="presParOf" srcId="{207107C5-8AC2-F34E-AAC7-CA23E8614208}" destId="{076299C5-4412-1243-942E-5506D76FEDC5}" srcOrd="2" destOrd="0" presId="urn:microsoft.com/office/officeart/2005/8/layout/vProcess5"/>
    <dgm:cxn modelId="{EF670739-B7A4-2A4D-B7D3-D0BC80DA0C28}" type="presParOf" srcId="{207107C5-8AC2-F34E-AAC7-CA23E8614208}" destId="{371D9865-5A83-664E-9211-E6DFE7E00BB2}" srcOrd="3" destOrd="0" presId="urn:microsoft.com/office/officeart/2005/8/layout/vProcess5"/>
    <dgm:cxn modelId="{00D345D7-A03C-044D-802D-47FCF65CBE0C}" type="presParOf" srcId="{207107C5-8AC2-F34E-AAC7-CA23E8614208}" destId="{A69FA269-E729-CE48-8F5E-232366228AB4}" srcOrd="4" destOrd="0" presId="urn:microsoft.com/office/officeart/2005/8/layout/vProcess5"/>
    <dgm:cxn modelId="{FF93CE47-06E6-7F49-ACFA-8AAE0B4F6749}" type="presParOf" srcId="{207107C5-8AC2-F34E-AAC7-CA23E8614208}" destId="{0DD5D01E-C502-9B47-A717-3BC30482B470}"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55A8B7-78F3-458E-BC3B-EFC96E14AF99}"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A54735E-1F9D-4C58-8472-36625A58F30C}">
      <dgm:prSet/>
      <dgm:spPr/>
      <dgm:t>
        <a:bodyPr/>
        <a:lstStyle/>
        <a:p>
          <a:r>
            <a:rPr lang="en-US" dirty="0"/>
            <a:t>May have been one of the first early disciples to understand that the altar is portable.</a:t>
          </a:r>
        </a:p>
      </dgm:t>
    </dgm:pt>
    <dgm:pt modelId="{BA57E5F5-C034-4AAD-882D-DAAAAA6F8B3B}" type="parTrans" cxnId="{574AFF6A-1C56-4168-B0A1-B0FE0282AC3F}">
      <dgm:prSet/>
      <dgm:spPr/>
      <dgm:t>
        <a:bodyPr/>
        <a:lstStyle/>
        <a:p>
          <a:endParaRPr lang="en-US"/>
        </a:p>
      </dgm:t>
    </dgm:pt>
    <dgm:pt modelId="{A54CEAE3-3718-4949-898A-2DC0D8353701}" type="sibTrans" cxnId="{574AFF6A-1C56-4168-B0A1-B0FE0282AC3F}">
      <dgm:prSet/>
      <dgm:spPr/>
      <dgm:t>
        <a:bodyPr/>
        <a:lstStyle/>
        <a:p>
          <a:endParaRPr lang="en-US"/>
        </a:p>
      </dgm:t>
    </dgm:pt>
    <dgm:pt modelId="{B1AFF45C-EEA5-4DB6-93FF-C32377A10AE1}">
      <dgm:prSet/>
      <dgm:spPr/>
      <dgm:t>
        <a:bodyPr/>
        <a:lstStyle/>
        <a:p>
          <a:r>
            <a:rPr lang="en-CA" dirty="0"/>
            <a:t>“The infinite, unfathomable love of God through Christ became the subject of his meditations, day and night; and with all the fervour of his soul, he sought to reveal that love to the people among whom he dwelt. Enoch’s walk with God was not in a trance or vision, but in all the duties of his daily life.”</a:t>
          </a:r>
          <a:r>
            <a:rPr lang="en-US" dirty="0"/>
            <a:t> White, Ellen G. </a:t>
          </a:r>
          <a:r>
            <a:rPr lang="en-US" i="1" dirty="0"/>
            <a:t>Patriarchs and Prophets </a:t>
          </a:r>
          <a:r>
            <a:rPr lang="en-US" dirty="0"/>
            <a:t>pp. 84-85</a:t>
          </a:r>
        </a:p>
      </dgm:t>
    </dgm:pt>
    <dgm:pt modelId="{90C2C664-2200-473C-AA74-CE560C560B68}" type="parTrans" cxnId="{AB930A43-3413-46D3-B8B8-A4F94C869268}">
      <dgm:prSet/>
      <dgm:spPr/>
      <dgm:t>
        <a:bodyPr/>
        <a:lstStyle/>
        <a:p>
          <a:endParaRPr lang="en-US"/>
        </a:p>
      </dgm:t>
    </dgm:pt>
    <dgm:pt modelId="{F07AEF0E-6799-4BBF-B1BE-7BDFCEC6BAD7}" type="sibTrans" cxnId="{AB930A43-3413-46D3-B8B8-A4F94C869268}">
      <dgm:prSet/>
      <dgm:spPr/>
      <dgm:t>
        <a:bodyPr/>
        <a:lstStyle/>
        <a:p>
          <a:endParaRPr lang="en-US"/>
        </a:p>
      </dgm:t>
    </dgm:pt>
    <dgm:pt modelId="{84E2732A-D563-2E46-8627-79342443E426}" type="pres">
      <dgm:prSet presAssocID="{A255A8B7-78F3-458E-BC3B-EFC96E14AF99}" presName="Name0" presStyleCnt="0">
        <dgm:presLayoutVars>
          <dgm:dir/>
          <dgm:animLvl val="lvl"/>
          <dgm:resizeHandles val="exact"/>
        </dgm:presLayoutVars>
      </dgm:prSet>
      <dgm:spPr/>
    </dgm:pt>
    <dgm:pt modelId="{3F49E85C-8E3E-4C4C-B2C8-0506DD4C68D4}" type="pres">
      <dgm:prSet presAssocID="{B1AFF45C-EEA5-4DB6-93FF-C32377A10AE1}" presName="boxAndChildren" presStyleCnt="0"/>
      <dgm:spPr/>
    </dgm:pt>
    <dgm:pt modelId="{590A81E7-ADA3-2A4F-BBBB-E5BC673D8BF0}" type="pres">
      <dgm:prSet presAssocID="{B1AFF45C-EEA5-4DB6-93FF-C32377A10AE1}" presName="parentTextBox" presStyleLbl="node1" presStyleIdx="0" presStyleCnt="2"/>
      <dgm:spPr/>
    </dgm:pt>
    <dgm:pt modelId="{E56DE4BE-257A-354E-8BBC-8299BD682466}" type="pres">
      <dgm:prSet presAssocID="{A54CEAE3-3718-4949-898A-2DC0D8353701}" presName="sp" presStyleCnt="0"/>
      <dgm:spPr/>
    </dgm:pt>
    <dgm:pt modelId="{C1670403-D4AE-2E4A-A059-2EAEA8528311}" type="pres">
      <dgm:prSet presAssocID="{BA54735E-1F9D-4C58-8472-36625A58F30C}" presName="arrowAndChildren" presStyleCnt="0"/>
      <dgm:spPr/>
    </dgm:pt>
    <dgm:pt modelId="{612123AB-280C-0A42-B16A-789A516CFB6E}" type="pres">
      <dgm:prSet presAssocID="{BA54735E-1F9D-4C58-8472-36625A58F30C}" presName="parentTextArrow" presStyleLbl="node1" presStyleIdx="1" presStyleCnt="2"/>
      <dgm:spPr/>
    </dgm:pt>
  </dgm:ptLst>
  <dgm:cxnLst>
    <dgm:cxn modelId="{42B62517-7FE8-154B-8809-C146EECC7122}" type="presOf" srcId="{B1AFF45C-EEA5-4DB6-93FF-C32377A10AE1}" destId="{590A81E7-ADA3-2A4F-BBBB-E5BC673D8BF0}" srcOrd="0" destOrd="0" presId="urn:microsoft.com/office/officeart/2005/8/layout/process4"/>
    <dgm:cxn modelId="{5C6E8742-5822-B94F-857D-A01D15340923}" type="presOf" srcId="{BA54735E-1F9D-4C58-8472-36625A58F30C}" destId="{612123AB-280C-0A42-B16A-789A516CFB6E}" srcOrd="0" destOrd="0" presId="urn:microsoft.com/office/officeart/2005/8/layout/process4"/>
    <dgm:cxn modelId="{AB930A43-3413-46D3-B8B8-A4F94C869268}" srcId="{A255A8B7-78F3-458E-BC3B-EFC96E14AF99}" destId="{B1AFF45C-EEA5-4DB6-93FF-C32377A10AE1}" srcOrd="1" destOrd="0" parTransId="{90C2C664-2200-473C-AA74-CE560C560B68}" sibTransId="{F07AEF0E-6799-4BBF-B1BE-7BDFCEC6BAD7}"/>
    <dgm:cxn modelId="{574AFF6A-1C56-4168-B0A1-B0FE0282AC3F}" srcId="{A255A8B7-78F3-458E-BC3B-EFC96E14AF99}" destId="{BA54735E-1F9D-4C58-8472-36625A58F30C}" srcOrd="0" destOrd="0" parTransId="{BA57E5F5-C034-4AAD-882D-DAAAAA6F8B3B}" sibTransId="{A54CEAE3-3718-4949-898A-2DC0D8353701}"/>
    <dgm:cxn modelId="{8647CCC7-C093-DF4C-AC59-E5CEC482FEEE}" type="presOf" srcId="{A255A8B7-78F3-458E-BC3B-EFC96E14AF99}" destId="{84E2732A-D563-2E46-8627-79342443E426}" srcOrd="0" destOrd="0" presId="urn:microsoft.com/office/officeart/2005/8/layout/process4"/>
    <dgm:cxn modelId="{54B445F3-B233-FC46-940C-9AC1E8BD594A}" type="presParOf" srcId="{84E2732A-D563-2E46-8627-79342443E426}" destId="{3F49E85C-8E3E-4C4C-B2C8-0506DD4C68D4}" srcOrd="0" destOrd="0" presId="urn:microsoft.com/office/officeart/2005/8/layout/process4"/>
    <dgm:cxn modelId="{C29246FE-8A2B-E742-9F8A-798D569472EB}" type="presParOf" srcId="{3F49E85C-8E3E-4C4C-B2C8-0506DD4C68D4}" destId="{590A81E7-ADA3-2A4F-BBBB-E5BC673D8BF0}" srcOrd="0" destOrd="0" presId="urn:microsoft.com/office/officeart/2005/8/layout/process4"/>
    <dgm:cxn modelId="{BBF9CFDF-87CF-004A-8577-5462907272AD}" type="presParOf" srcId="{84E2732A-D563-2E46-8627-79342443E426}" destId="{E56DE4BE-257A-354E-8BBC-8299BD682466}" srcOrd="1" destOrd="0" presId="urn:microsoft.com/office/officeart/2005/8/layout/process4"/>
    <dgm:cxn modelId="{EF30B439-C128-C84C-8BEE-B2F273A38965}" type="presParOf" srcId="{84E2732A-D563-2E46-8627-79342443E426}" destId="{C1670403-D4AE-2E4A-A059-2EAEA8528311}" srcOrd="2" destOrd="0" presId="urn:microsoft.com/office/officeart/2005/8/layout/process4"/>
    <dgm:cxn modelId="{76D7DB64-3321-2D45-83BC-71D52DFCF519}" type="presParOf" srcId="{C1670403-D4AE-2E4A-A059-2EAEA8528311}" destId="{612123AB-280C-0A42-B16A-789A516CFB6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F65F2-9811-6D4B-A359-22BFFFE7E3D3}">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00899-61C0-AE40-8A98-30D9FC2B5A63}">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kern="1200" dirty="0"/>
            <a:t>God is calling His people not just to have </a:t>
          </a:r>
          <a:r>
            <a:rPr lang="en-CA" sz="2800" b="1" kern="1200" dirty="0"/>
            <a:t>moments of worship</a:t>
          </a:r>
          <a:r>
            <a:rPr lang="en-CA" sz="2800" kern="1200" dirty="0"/>
            <a:t>, but to live </a:t>
          </a:r>
          <a:r>
            <a:rPr lang="en-CA" sz="2800" b="1" kern="1200" dirty="0"/>
            <a:t>a life that worships anywhere and everywhere.</a:t>
          </a:r>
          <a:endParaRPr lang="en-US" sz="2800" kern="1200" dirty="0"/>
        </a:p>
      </dsp:txBody>
      <dsp:txXfrm>
        <a:off x="696297" y="538547"/>
        <a:ext cx="4171627" cy="2590157"/>
      </dsp:txXfrm>
    </dsp:sp>
    <dsp:sp modelId="{E4FC981F-0AE0-7740-9E48-A27C082EC08D}">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C69E8B-1A29-8141-A867-4DEC4F775CB1}">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kern="1200" dirty="0"/>
            <a:t>There is nothing more important for end-time believers than learning to build a </a:t>
          </a:r>
          <a:r>
            <a:rPr lang="en-CA" sz="2800" b="1" kern="1200" dirty="0"/>
            <a:t>portable altar</a:t>
          </a:r>
          <a:r>
            <a:rPr lang="en-CA" sz="2800" kern="1200" dirty="0"/>
            <a:t>.</a:t>
          </a:r>
          <a:endParaRPr lang="en-US" sz="2800" kern="1200" dirty="0"/>
        </a:p>
      </dsp:txBody>
      <dsp:txXfrm>
        <a:off x="5991936" y="538547"/>
        <a:ext cx="4171627" cy="25901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4A411-631A-DF41-BA13-B7B14CA2387E}">
      <dsp:nvSpPr>
        <dsp:cNvPr id="0" name=""/>
        <dsp:cNvSpPr/>
      </dsp:nvSpPr>
      <dsp:spPr>
        <a:xfrm>
          <a:off x="3201" y="193789"/>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When Abraham entered the promised land, the Lord appeared to him.</a:t>
          </a:r>
          <a:endParaRPr lang="en-US" sz="1500" kern="1200" dirty="0"/>
        </a:p>
      </dsp:txBody>
      <dsp:txXfrm>
        <a:off x="3201" y="193789"/>
        <a:ext cx="2539866" cy="1523919"/>
      </dsp:txXfrm>
    </dsp:sp>
    <dsp:sp modelId="{279C784D-ED80-7946-8220-605CFAF56100}">
      <dsp:nvSpPr>
        <dsp:cNvPr id="0" name=""/>
        <dsp:cNvSpPr/>
      </dsp:nvSpPr>
      <dsp:spPr>
        <a:xfrm>
          <a:off x="2797054" y="193789"/>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And what did Abraham do? He built an altar.</a:t>
          </a:r>
          <a:endParaRPr lang="en-US" sz="1500" kern="1200" dirty="0"/>
        </a:p>
      </dsp:txBody>
      <dsp:txXfrm>
        <a:off x="2797054" y="193789"/>
        <a:ext cx="2539866" cy="1523919"/>
      </dsp:txXfrm>
    </dsp:sp>
    <dsp:sp modelId="{652BC04A-995F-C045-822E-FF78D67CFB87}">
      <dsp:nvSpPr>
        <dsp:cNvPr id="0" name=""/>
        <dsp:cNvSpPr/>
      </dsp:nvSpPr>
      <dsp:spPr>
        <a:xfrm>
          <a:off x="5590907" y="193789"/>
          <a:ext cx="2539866" cy="152391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Then he travelled to another place. And he built another altar.</a:t>
          </a:r>
          <a:endParaRPr lang="en-US" sz="1500" kern="1200" dirty="0"/>
        </a:p>
      </dsp:txBody>
      <dsp:txXfrm>
        <a:off x="5590907" y="193789"/>
        <a:ext cx="2539866" cy="1523919"/>
      </dsp:txXfrm>
    </dsp:sp>
    <dsp:sp modelId="{2A808220-B77F-4146-AF54-8A310375D811}">
      <dsp:nvSpPr>
        <dsp:cNvPr id="0" name=""/>
        <dsp:cNvSpPr/>
      </dsp:nvSpPr>
      <dsp:spPr>
        <a:xfrm>
          <a:off x="8384760" y="193789"/>
          <a:ext cx="2539866" cy="152391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Then he moved again. And he built another altar.</a:t>
          </a:r>
          <a:endParaRPr lang="en-US" sz="1500" kern="1200" dirty="0"/>
        </a:p>
      </dsp:txBody>
      <dsp:txXfrm>
        <a:off x="8384760" y="193789"/>
        <a:ext cx="2539866" cy="1523919"/>
      </dsp:txXfrm>
    </dsp:sp>
    <dsp:sp modelId="{E24C7E8F-9010-7A43-A8AB-C538C3C9D455}">
      <dsp:nvSpPr>
        <dsp:cNvPr id="0" name=""/>
        <dsp:cNvSpPr/>
      </dsp:nvSpPr>
      <dsp:spPr>
        <a:xfrm>
          <a:off x="1400128" y="1971695"/>
          <a:ext cx="2539866" cy="152391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Everywhere Abraham went, he built an altar.</a:t>
          </a:r>
          <a:endParaRPr lang="en-US" sz="1500" kern="1200" dirty="0"/>
        </a:p>
      </dsp:txBody>
      <dsp:txXfrm>
        <a:off x="1400128" y="1971695"/>
        <a:ext cx="2539866" cy="1523919"/>
      </dsp:txXfrm>
    </dsp:sp>
    <dsp:sp modelId="{6F5B92D4-C650-1243-A258-4125E25E255F}">
      <dsp:nvSpPr>
        <dsp:cNvPr id="0" name=""/>
        <dsp:cNvSpPr/>
      </dsp:nvSpPr>
      <dsp:spPr>
        <a:xfrm>
          <a:off x="4193981" y="1971695"/>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Ellen White describes it this way:</a:t>
          </a:r>
          <a:endParaRPr lang="en-US" sz="1500" kern="1200" dirty="0"/>
        </a:p>
      </dsp:txBody>
      <dsp:txXfrm>
        <a:off x="4193981" y="1971695"/>
        <a:ext cx="2539866" cy="1523919"/>
      </dsp:txXfrm>
    </dsp:sp>
    <dsp:sp modelId="{B7630192-0B82-4C4F-99BB-D5BEAFCF4F4D}">
      <dsp:nvSpPr>
        <dsp:cNvPr id="0" name=""/>
        <dsp:cNvSpPr/>
      </dsp:nvSpPr>
      <dsp:spPr>
        <a:xfrm>
          <a:off x="6987834" y="1971695"/>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“The life of Abraham, the friend of God, was a life of prayer. Wherever he pitched his tent, close beside it was built an altar.”</a:t>
          </a:r>
        </a:p>
        <a:p>
          <a:pPr marL="0" lvl="0" indent="0" algn="ctr" defTabSz="666750">
            <a:lnSpc>
              <a:spcPct val="90000"/>
            </a:lnSpc>
            <a:spcBef>
              <a:spcPct val="0"/>
            </a:spcBef>
            <a:spcAft>
              <a:spcPct val="35000"/>
            </a:spcAft>
            <a:buNone/>
          </a:pPr>
          <a:r>
            <a:rPr lang="en-CA" sz="1500" kern="1200" dirty="0"/>
            <a:t>My Life Today, p.35</a:t>
          </a:r>
          <a:endParaRPr lang="en-US" sz="1500" kern="1200" dirty="0"/>
        </a:p>
      </dsp:txBody>
      <dsp:txXfrm>
        <a:off x="6987834" y="1971695"/>
        <a:ext cx="2539866" cy="15239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71BF0-5405-CB40-9A3F-1E8D468BE90D}">
      <dsp:nvSpPr>
        <dsp:cNvPr id="0" name=""/>
        <dsp:cNvSpPr/>
      </dsp:nvSpPr>
      <dsp:spPr>
        <a:xfrm>
          <a:off x="0" y="266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3431E2-7BF3-0041-9197-FAD89C0FE078}">
      <dsp:nvSpPr>
        <dsp:cNvPr id="0" name=""/>
        <dsp:cNvSpPr/>
      </dsp:nvSpPr>
      <dsp:spPr>
        <a:xfrm>
          <a:off x="0" y="2663"/>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Notice the order:</a:t>
          </a:r>
          <a:endParaRPr lang="en-US" sz="2500" kern="1200" dirty="0"/>
        </a:p>
      </dsp:txBody>
      <dsp:txXfrm>
        <a:off x="0" y="2663"/>
        <a:ext cx="6666833" cy="908098"/>
      </dsp:txXfrm>
    </dsp:sp>
    <dsp:sp modelId="{FC603220-CF4B-0D4D-BB8E-ED93C193A1E5}">
      <dsp:nvSpPr>
        <dsp:cNvPr id="0" name=""/>
        <dsp:cNvSpPr/>
      </dsp:nvSpPr>
      <dsp:spPr>
        <a:xfrm>
          <a:off x="0" y="910762"/>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C160560-C3A5-9845-AAAE-B8EA0248199A}">
      <dsp:nvSpPr>
        <dsp:cNvPr id="0" name=""/>
        <dsp:cNvSpPr/>
      </dsp:nvSpPr>
      <dsp:spPr>
        <a:xfrm>
          <a:off x="0" y="910762"/>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First the </a:t>
          </a:r>
          <a:r>
            <a:rPr lang="en-CA" sz="2500" b="1" kern="1200" dirty="0"/>
            <a:t>tent</a:t>
          </a:r>
          <a:endParaRPr lang="en-US" sz="2500" kern="1200" dirty="0"/>
        </a:p>
      </dsp:txBody>
      <dsp:txXfrm>
        <a:off x="0" y="910762"/>
        <a:ext cx="6666833" cy="908098"/>
      </dsp:txXfrm>
    </dsp:sp>
    <dsp:sp modelId="{119194D2-38E2-8148-85AB-4CCCC1B153EF}">
      <dsp:nvSpPr>
        <dsp:cNvPr id="0" name=""/>
        <dsp:cNvSpPr/>
      </dsp:nvSpPr>
      <dsp:spPr>
        <a:xfrm>
          <a:off x="0" y="181886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CD03B5D-6AD6-F948-B139-4EBEC349AC29}">
      <dsp:nvSpPr>
        <dsp:cNvPr id="0" name=""/>
        <dsp:cNvSpPr/>
      </dsp:nvSpPr>
      <dsp:spPr>
        <a:xfrm>
          <a:off x="0" y="1818861"/>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Then the </a:t>
          </a:r>
          <a:r>
            <a:rPr lang="en-CA" sz="2500" b="1" kern="1200" dirty="0"/>
            <a:t>altar</a:t>
          </a:r>
          <a:endParaRPr lang="en-US" sz="2500" kern="1200" dirty="0"/>
        </a:p>
      </dsp:txBody>
      <dsp:txXfrm>
        <a:off x="0" y="1818861"/>
        <a:ext cx="6666833" cy="908098"/>
      </dsp:txXfrm>
    </dsp:sp>
    <dsp:sp modelId="{09D2E6F7-90D9-F34C-9190-33F6A6895362}">
      <dsp:nvSpPr>
        <dsp:cNvPr id="0" name=""/>
        <dsp:cNvSpPr/>
      </dsp:nvSpPr>
      <dsp:spPr>
        <a:xfrm>
          <a:off x="0" y="272696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1C48AD0-4294-2243-8730-C9AB1486D90C}">
      <dsp:nvSpPr>
        <dsp:cNvPr id="0" name=""/>
        <dsp:cNvSpPr/>
      </dsp:nvSpPr>
      <dsp:spPr>
        <a:xfrm>
          <a:off x="0" y="2726960"/>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Wherever he lived, the altar was central.</a:t>
          </a:r>
          <a:endParaRPr lang="en-US" sz="2500" kern="1200" dirty="0"/>
        </a:p>
      </dsp:txBody>
      <dsp:txXfrm>
        <a:off x="0" y="2726960"/>
        <a:ext cx="6666833" cy="908098"/>
      </dsp:txXfrm>
    </dsp:sp>
    <dsp:sp modelId="{E4041F96-7068-434F-B55F-3308D364F13D}">
      <dsp:nvSpPr>
        <dsp:cNvPr id="0" name=""/>
        <dsp:cNvSpPr/>
      </dsp:nvSpPr>
      <dsp:spPr>
        <a:xfrm>
          <a:off x="0" y="363505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8788B4C-26A1-1841-9F33-469B46716636}">
      <dsp:nvSpPr>
        <dsp:cNvPr id="0" name=""/>
        <dsp:cNvSpPr/>
      </dsp:nvSpPr>
      <dsp:spPr>
        <a:xfrm>
          <a:off x="0" y="3635058"/>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It showed that Abraham’s life revolved around </a:t>
          </a:r>
          <a:r>
            <a:rPr lang="en-CA" sz="2500" b="1" kern="1200" dirty="0"/>
            <a:t>communion with God</a:t>
          </a:r>
          <a:r>
            <a:rPr lang="en-CA" sz="2500" kern="1200" dirty="0"/>
            <a:t>.</a:t>
          </a:r>
          <a:endParaRPr lang="en-US" sz="2500" kern="1200" dirty="0"/>
        </a:p>
      </dsp:txBody>
      <dsp:txXfrm>
        <a:off x="0" y="3635058"/>
        <a:ext cx="6666833" cy="908098"/>
      </dsp:txXfrm>
    </dsp:sp>
    <dsp:sp modelId="{454D90AD-FBAB-BF49-B07A-B97DA1783E16}">
      <dsp:nvSpPr>
        <dsp:cNvPr id="0" name=""/>
        <dsp:cNvSpPr/>
      </dsp:nvSpPr>
      <dsp:spPr>
        <a:xfrm>
          <a:off x="0" y="4543157"/>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7A923D6-7151-8540-A26C-8486A4627E2F}">
      <dsp:nvSpPr>
        <dsp:cNvPr id="0" name=""/>
        <dsp:cNvSpPr/>
      </dsp:nvSpPr>
      <dsp:spPr>
        <a:xfrm>
          <a:off x="0" y="4543157"/>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That is what made him the friend of God.</a:t>
          </a:r>
          <a:endParaRPr lang="en-US" sz="2500" kern="1200" dirty="0"/>
        </a:p>
      </dsp:txBody>
      <dsp:txXfrm>
        <a:off x="0" y="4543157"/>
        <a:ext cx="6666833" cy="9080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F61A7-C17E-014D-956A-08F46041A437}">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49128B-A18E-CF4D-B266-C85740672027}">
      <dsp:nvSpPr>
        <dsp:cNvPr id="0" name=""/>
        <dsp:cNvSpPr/>
      </dsp:nvSpPr>
      <dsp:spPr>
        <a:xfrm>
          <a:off x="0" y="665"/>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“Surely the Lord is in this place, and I did not know it.”</a:t>
          </a:r>
          <a:endParaRPr lang="en-US" sz="2200" kern="1200" dirty="0"/>
        </a:p>
      </dsp:txBody>
      <dsp:txXfrm>
        <a:off x="0" y="665"/>
        <a:ext cx="6666833" cy="778941"/>
      </dsp:txXfrm>
    </dsp:sp>
    <dsp:sp modelId="{DA8ECAD7-3F3F-9540-888A-F7A2CE83353A}">
      <dsp:nvSpPr>
        <dsp:cNvPr id="0" name=""/>
        <dsp:cNvSpPr/>
      </dsp:nvSpPr>
      <dsp:spPr>
        <a:xfrm>
          <a:off x="0" y="779606"/>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84BD03A-70A1-F347-9185-EC0FF73BF5F4}">
      <dsp:nvSpPr>
        <dsp:cNvPr id="0" name=""/>
        <dsp:cNvSpPr/>
      </dsp:nvSpPr>
      <dsp:spPr>
        <a:xfrm>
          <a:off x="0" y="779606"/>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Notice that:</a:t>
          </a:r>
          <a:endParaRPr lang="en-US" sz="2200" kern="1200" dirty="0"/>
        </a:p>
      </dsp:txBody>
      <dsp:txXfrm>
        <a:off x="0" y="779606"/>
        <a:ext cx="6666833" cy="778941"/>
      </dsp:txXfrm>
    </dsp:sp>
    <dsp:sp modelId="{914FF51A-B1A6-3549-A38C-EE8ABC94D5EF}">
      <dsp:nvSpPr>
        <dsp:cNvPr id="0" name=""/>
        <dsp:cNvSpPr/>
      </dsp:nvSpPr>
      <dsp:spPr>
        <a:xfrm>
          <a:off x="0" y="1558548"/>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0CABF78-7874-3A48-B60E-1F1474123F8D}">
      <dsp:nvSpPr>
        <dsp:cNvPr id="0" name=""/>
        <dsp:cNvSpPr/>
      </dsp:nvSpPr>
      <dsp:spPr>
        <a:xfrm>
          <a:off x="0" y="1558548"/>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God was already there</a:t>
          </a:r>
          <a:endParaRPr lang="en-US" sz="2200" kern="1200" dirty="0"/>
        </a:p>
      </dsp:txBody>
      <dsp:txXfrm>
        <a:off x="0" y="1558548"/>
        <a:ext cx="6666833" cy="778941"/>
      </dsp:txXfrm>
    </dsp:sp>
    <dsp:sp modelId="{EC73FADC-36BF-044D-AB85-517A1F6EA419}">
      <dsp:nvSpPr>
        <dsp:cNvPr id="0" name=""/>
        <dsp:cNvSpPr/>
      </dsp:nvSpPr>
      <dsp:spPr>
        <a:xfrm>
          <a:off x="0" y="2337489"/>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5FFA63C-DCA2-B147-AB4C-2492967892B8}">
      <dsp:nvSpPr>
        <dsp:cNvPr id="0" name=""/>
        <dsp:cNvSpPr/>
      </dsp:nvSpPr>
      <dsp:spPr>
        <a:xfrm>
          <a:off x="0" y="2337489"/>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Jacob simply </a:t>
          </a:r>
          <a:r>
            <a:rPr lang="en-CA" sz="2200" b="1" kern="1200" dirty="0"/>
            <a:t>became aware of His presence</a:t>
          </a:r>
          <a:endParaRPr lang="en-US" sz="2200" kern="1200" dirty="0"/>
        </a:p>
      </dsp:txBody>
      <dsp:txXfrm>
        <a:off x="0" y="2337489"/>
        <a:ext cx="6666833" cy="778941"/>
      </dsp:txXfrm>
    </dsp:sp>
    <dsp:sp modelId="{157C366D-C43C-2641-B913-63DCD254A61A}">
      <dsp:nvSpPr>
        <dsp:cNvPr id="0" name=""/>
        <dsp:cNvSpPr/>
      </dsp:nvSpPr>
      <dsp:spPr>
        <a:xfrm>
          <a:off x="0" y="3116430"/>
          <a:ext cx="666683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4307CF-1198-9B4D-92A5-D628CBC70EF1}">
      <dsp:nvSpPr>
        <dsp:cNvPr id="0" name=""/>
        <dsp:cNvSpPr/>
      </dsp:nvSpPr>
      <dsp:spPr>
        <a:xfrm>
          <a:off x="0" y="3116430"/>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This is one of the secrets of the portable altar</a:t>
          </a:r>
          <a:endParaRPr lang="en-US" sz="2200" kern="1200" dirty="0"/>
        </a:p>
      </dsp:txBody>
      <dsp:txXfrm>
        <a:off x="0" y="3116430"/>
        <a:ext cx="6666833" cy="778941"/>
      </dsp:txXfrm>
    </dsp:sp>
    <dsp:sp modelId="{1AB373CF-5070-A042-9338-C78C299C591A}">
      <dsp:nvSpPr>
        <dsp:cNvPr id="0" name=""/>
        <dsp:cNvSpPr/>
      </dsp:nvSpPr>
      <dsp:spPr>
        <a:xfrm>
          <a:off x="0" y="3895371"/>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08FB3FF-46FA-6D4C-B0E7-0AD0364C3782}">
      <dsp:nvSpPr>
        <dsp:cNvPr id="0" name=""/>
        <dsp:cNvSpPr/>
      </dsp:nvSpPr>
      <dsp:spPr>
        <a:xfrm>
          <a:off x="0" y="3895371"/>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God is present in more places than we realize</a:t>
          </a:r>
          <a:endParaRPr lang="en-US" sz="2200" kern="1200" dirty="0"/>
        </a:p>
      </dsp:txBody>
      <dsp:txXfrm>
        <a:off x="0" y="3895371"/>
        <a:ext cx="6666833" cy="778941"/>
      </dsp:txXfrm>
    </dsp:sp>
    <dsp:sp modelId="{1FBA36EF-B154-FB4D-B9D0-219D3966C38B}">
      <dsp:nvSpPr>
        <dsp:cNvPr id="0" name=""/>
        <dsp:cNvSpPr/>
      </dsp:nvSpPr>
      <dsp:spPr>
        <a:xfrm>
          <a:off x="0" y="4674313"/>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DECDEA3-C1C6-454B-877C-41391A2DBDA6}">
      <dsp:nvSpPr>
        <dsp:cNvPr id="0" name=""/>
        <dsp:cNvSpPr/>
      </dsp:nvSpPr>
      <dsp:spPr>
        <a:xfrm>
          <a:off x="0" y="4674313"/>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We simply need to </a:t>
          </a:r>
          <a:r>
            <a:rPr lang="en-CA" sz="2200" b="1" kern="1200" dirty="0"/>
            <a:t>become aware of Him</a:t>
          </a:r>
          <a:r>
            <a:rPr lang="en-CA" sz="2200" kern="1200" dirty="0"/>
            <a:t>.</a:t>
          </a:r>
          <a:endParaRPr lang="en-US" sz="2200" kern="1200" dirty="0"/>
        </a:p>
      </dsp:txBody>
      <dsp:txXfrm>
        <a:off x="0" y="4674313"/>
        <a:ext cx="6666833" cy="7789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B72EB-0F03-8C49-878F-8E93B7826887}">
      <dsp:nvSpPr>
        <dsp:cNvPr id="0" name=""/>
        <dsp:cNvSpPr/>
      </dsp:nvSpPr>
      <dsp:spPr>
        <a:xfrm>
          <a:off x="788906" y="3032"/>
          <a:ext cx="1416669" cy="85000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Jesus called His disciples with two simple words:</a:t>
          </a:r>
          <a:endParaRPr lang="en-US" sz="1100" kern="1200" dirty="0"/>
        </a:p>
      </dsp:txBody>
      <dsp:txXfrm>
        <a:off x="813802" y="27928"/>
        <a:ext cx="1366877" cy="800209"/>
      </dsp:txXfrm>
    </dsp:sp>
    <dsp:sp modelId="{1DAB33D0-7117-D840-B0D6-A5A492186777}">
      <dsp:nvSpPr>
        <dsp:cNvPr id="0" name=""/>
        <dsp:cNvSpPr/>
      </dsp:nvSpPr>
      <dsp:spPr>
        <a:xfrm>
          <a:off x="2330242" y="252366"/>
          <a:ext cx="300333" cy="35133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330242" y="322633"/>
        <a:ext cx="210233" cy="210799"/>
      </dsp:txXfrm>
    </dsp:sp>
    <dsp:sp modelId="{527933BC-4C11-2743-87FA-51FB0ACD191C}">
      <dsp:nvSpPr>
        <dsp:cNvPr id="0" name=""/>
        <dsp:cNvSpPr/>
      </dsp:nvSpPr>
      <dsp:spPr>
        <a:xfrm>
          <a:off x="2772242" y="3032"/>
          <a:ext cx="1416669" cy="850001"/>
        </a:xfrm>
        <a:prstGeom prst="roundRect">
          <a:avLst>
            <a:gd name="adj" fmla="val 10000"/>
          </a:avLst>
        </a:prstGeom>
        <a:solidFill>
          <a:schemeClr val="accent5">
            <a:hueOff val="-1215215"/>
            <a:satOff val="-83"/>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“Follow Me.”</a:t>
          </a:r>
          <a:endParaRPr lang="en-US" sz="1100" kern="1200" dirty="0"/>
        </a:p>
      </dsp:txBody>
      <dsp:txXfrm>
        <a:off x="2797138" y="27928"/>
        <a:ext cx="1366877" cy="800209"/>
      </dsp:txXfrm>
    </dsp:sp>
    <dsp:sp modelId="{E8C400D1-EF2C-BB47-A802-CD86856D5489}">
      <dsp:nvSpPr>
        <dsp:cNvPr id="0" name=""/>
        <dsp:cNvSpPr/>
      </dsp:nvSpPr>
      <dsp:spPr>
        <a:xfrm>
          <a:off x="4313579" y="252366"/>
          <a:ext cx="300333" cy="351333"/>
        </a:xfrm>
        <a:prstGeom prst="rightArrow">
          <a:avLst>
            <a:gd name="adj1" fmla="val 60000"/>
            <a:gd name="adj2" fmla="val 50000"/>
          </a:avLst>
        </a:prstGeom>
        <a:solidFill>
          <a:schemeClr val="accent5">
            <a:hueOff val="-1350239"/>
            <a:satOff val="-92"/>
            <a:lumOff val="21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313579" y="322633"/>
        <a:ext cx="210233" cy="210799"/>
      </dsp:txXfrm>
    </dsp:sp>
    <dsp:sp modelId="{40EF19E0-4CEC-D24E-B272-851D70FD5543}">
      <dsp:nvSpPr>
        <dsp:cNvPr id="0" name=""/>
        <dsp:cNvSpPr/>
      </dsp:nvSpPr>
      <dsp:spPr>
        <a:xfrm>
          <a:off x="4755579" y="3032"/>
          <a:ext cx="1416669" cy="850001"/>
        </a:xfrm>
        <a:prstGeom prst="roundRect">
          <a:avLst>
            <a:gd name="adj" fmla="val 10000"/>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To follow Jesus means to walk with Him.</a:t>
          </a:r>
          <a:endParaRPr lang="en-US" sz="1100" kern="1200" dirty="0"/>
        </a:p>
      </dsp:txBody>
      <dsp:txXfrm>
        <a:off x="4780475" y="27928"/>
        <a:ext cx="1366877" cy="800209"/>
      </dsp:txXfrm>
    </dsp:sp>
    <dsp:sp modelId="{1C688164-4853-B049-AAAF-3F98ED541BB5}">
      <dsp:nvSpPr>
        <dsp:cNvPr id="0" name=""/>
        <dsp:cNvSpPr/>
      </dsp:nvSpPr>
      <dsp:spPr>
        <a:xfrm>
          <a:off x="6296916" y="252366"/>
          <a:ext cx="300333" cy="351333"/>
        </a:xfrm>
        <a:prstGeom prst="rightArrow">
          <a:avLst>
            <a:gd name="adj1" fmla="val 60000"/>
            <a:gd name="adj2" fmla="val 50000"/>
          </a:avLst>
        </a:prstGeom>
        <a:solidFill>
          <a:schemeClr val="accent5">
            <a:hueOff val="-2700478"/>
            <a:satOff val="-184"/>
            <a:lumOff val="43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6296916" y="322633"/>
        <a:ext cx="210233" cy="210799"/>
      </dsp:txXfrm>
    </dsp:sp>
    <dsp:sp modelId="{398BB703-1BE5-C942-B0B6-785A77783456}">
      <dsp:nvSpPr>
        <dsp:cNvPr id="0" name=""/>
        <dsp:cNvSpPr/>
      </dsp:nvSpPr>
      <dsp:spPr>
        <a:xfrm>
          <a:off x="6738916" y="3032"/>
          <a:ext cx="1416669" cy="850001"/>
        </a:xfrm>
        <a:prstGeom prst="roundRect">
          <a:avLst>
            <a:gd name="adj" fmla="val 10000"/>
          </a:avLst>
        </a:prstGeom>
        <a:solidFill>
          <a:schemeClr val="accent5">
            <a:hueOff val="-3645645"/>
            <a:satOff val="-248"/>
            <a:lumOff val="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To stay close to Him.</a:t>
          </a:r>
          <a:endParaRPr lang="en-US" sz="1100" kern="1200" dirty="0"/>
        </a:p>
      </dsp:txBody>
      <dsp:txXfrm>
        <a:off x="6763812" y="27928"/>
        <a:ext cx="1366877" cy="800209"/>
      </dsp:txXfrm>
    </dsp:sp>
    <dsp:sp modelId="{D31DF755-D411-224B-8986-A9EE64EE44B7}">
      <dsp:nvSpPr>
        <dsp:cNvPr id="0" name=""/>
        <dsp:cNvSpPr/>
      </dsp:nvSpPr>
      <dsp:spPr>
        <a:xfrm>
          <a:off x="8280252" y="252366"/>
          <a:ext cx="300333" cy="351333"/>
        </a:xfrm>
        <a:prstGeom prst="rightArrow">
          <a:avLst>
            <a:gd name="adj1" fmla="val 60000"/>
            <a:gd name="adj2" fmla="val 50000"/>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8280252" y="322633"/>
        <a:ext cx="210233" cy="210799"/>
      </dsp:txXfrm>
    </dsp:sp>
    <dsp:sp modelId="{E00AD537-6429-BE4E-A5ED-8C95CDA58627}">
      <dsp:nvSpPr>
        <dsp:cNvPr id="0" name=""/>
        <dsp:cNvSpPr/>
      </dsp:nvSpPr>
      <dsp:spPr>
        <a:xfrm>
          <a:off x="8722253" y="3032"/>
          <a:ext cx="1416669" cy="850001"/>
        </a:xfrm>
        <a:prstGeom prst="roundRect">
          <a:avLst>
            <a:gd name="adj" fmla="val 10000"/>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Later, in John 15, Jesus gives another powerful teaching.</a:t>
          </a:r>
          <a:endParaRPr lang="en-US" sz="1100" kern="1200" dirty="0"/>
        </a:p>
      </dsp:txBody>
      <dsp:txXfrm>
        <a:off x="8747149" y="27928"/>
        <a:ext cx="1366877" cy="800209"/>
      </dsp:txXfrm>
    </dsp:sp>
    <dsp:sp modelId="{53867267-CBD5-CD44-8D12-6F7B61E533A9}">
      <dsp:nvSpPr>
        <dsp:cNvPr id="0" name=""/>
        <dsp:cNvSpPr/>
      </dsp:nvSpPr>
      <dsp:spPr>
        <a:xfrm rot="5400000">
          <a:off x="9280421" y="952200"/>
          <a:ext cx="300333" cy="351333"/>
        </a:xfrm>
        <a:prstGeom prst="rightArrow">
          <a:avLst>
            <a:gd name="adj1" fmla="val 60000"/>
            <a:gd name="adj2" fmla="val 50000"/>
          </a:avLst>
        </a:prstGeom>
        <a:solidFill>
          <a:schemeClr val="accent5">
            <a:hueOff val="-5400955"/>
            <a:satOff val="-367"/>
            <a:lumOff val="8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9325188" y="977700"/>
        <a:ext cx="210799" cy="210233"/>
      </dsp:txXfrm>
    </dsp:sp>
    <dsp:sp modelId="{1FE2F1A4-8BB0-6C4B-B819-9E5396DF5FC5}">
      <dsp:nvSpPr>
        <dsp:cNvPr id="0" name=""/>
        <dsp:cNvSpPr/>
      </dsp:nvSpPr>
      <dsp:spPr>
        <a:xfrm>
          <a:off x="8722253" y="1419701"/>
          <a:ext cx="1416669" cy="850001"/>
        </a:xfrm>
        <a:prstGeom prst="roundRect">
          <a:avLst>
            <a:gd name="adj" fmla="val 10000"/>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He says:</a:t>
          </a:r>
          <a:endParaRPr lang="en-US" sz="1100" kern="1200" dirty="0"/>
        </a:p>
      </dsp:txBody>
      <dsp:txXfrm>
        <a:off x="8747149" y="1444597"/>
        <a:ext cx="1366877" cy="800209"/>
      </dsp:txXfrm>
    </dsp:sp>
    <dsp:sp modelId="{4C54D7D6-F53C-C84C-9133-D60E644BA8D8}">
      <dsp:nvSpPr>
        <dsp:cNvPr id="0" name=""/>
        <dsp:cNvSpPr/>
      </dsp:nvSpPr>
      <dsp:spPr>
        <a:xfrm rot="10800000">
          <a:off x="8297252" y="1669035"/>
          <a:ext cx="300333" cy="351333"/>
        </a:xfrm>
        <a:prstGeom prst="rightArrow">
          <a:avLst>
            <a:gd name="adj1" fmla="val 60000"/>
            <a:gd name="adj2" fmla="val 50000"/>
          </a:avLst>
        </a:prstGeom>
        <a:solidFill>
          <a:schemeClr val="accent5">
            <a:hueOff val="-6751195"/>
            <a:satOff val="-459"/>
            <a:lumOff val="10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8387352" y="1739302"/>
        <a:ext cx="210233" cy="210799"/>
      </dsp:txXfrm>
    </dsp:sp>
    <dsp:sp modelId="{987209D9-CCA0-A645-A0C6-FEFDD9EA17A5}">
      <dsp:nvSpPr>
        <dsp:cNvPr id="0" name=""/>
        <dsp:cNvSpPr/>
      </dsp:nvSpPr>
      <dsp:spPr>
        <a:xfrm>
          <a:off x="6738916" y="1419701"/>
          <a:ext cx="1416669" cy="850001"/>
        </a:xfrm>
        <a:prstGeom prst="roundRect">
          <a:avLst>
            <a:gd name="adj" fmla="val 10000"/>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“Abide in Me.”</a:t>
          </a:r>
          <a:endParaRPr lang="en-US" sz="1100" kern="1200" dirty="0"/>
        </a:p>
      </dsp:txBody>
      <dsp:txXfrm>
        <a:off x="6763812" y="1444597"/>
        <a:ext cx="1366877" cy="800209"/>
      </dsp:txXfrm>
    </dsp:sp>
    <dsp:sp modelId="{9D727976-E794-E145-BA32-EAF05ACB03A9}">
      <dsp:nvSpPr>
        <dsp:cNvPr id="0" name=""/>
        <dsp:cNvSpPr/>
      </dsp:nvSpPr>
      <dsp:spPr>
        <a:xfrm rot="10800000">
          <a:off x="6313916" y="1669035"/>
          <a:ext cx="300333" cy="351333"/>
        </a:xfrm>
        <a:prstGeom prst="rightArrow">
          <a:avLst>
            <a:gd name="adj1" fmla="val 60000"/>
            <a:gd name="adj2" fmla="val 50000"/>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6404016" y="1739302"/>
        <a:ext cx="210233" cy="210799"/>
      </dsp:txXfrm>
    </dsp:sp>
    <dsp:sp modelId="{F2656420-74A8-C141-882F-A395C4EB2F3F}">
      <dsp:nvSpPr>
        <dsp:cNvPr id="0" name=""/>
        <dsp:cNvSpPr/>
      </dsp:nvSpPr>
      <dsp:spPr>
        <a:xfrm>
          <a:off x="4755579" y="1419701"/>
          <a:ext cx="1416669" cy="850001"/>
        </a:xfrm>
        <a:prstGeom prst="roundRect">
          <a:avLst>
            <a:gd name="adj" fmla="val 10000"/>
          </a:avLst>
        </a:prstGeom>
        <a:solidFill>
          <a:schemeClr val="accent5">
            <a:hueOff val="-8506504"/>
            <a:satOff val="-578"/>
            <a:lumOff val="137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The Greek word used for abide means:</a:t>
          </a:r>
        </a:p>
        <a:p>
          <a:pPr marL="0" lvl="0" indent="0" algn="ctr" defTabSz="488950">
            <a:lnSpc>
              <a:spcPct val="90000"/>
            </a:lnSpc>
            <a:spcBef>
              <a:spcPct val="0"/>
            </a:spcBef>
            <a:spcAft>
              <a:spcPct val="35000"/>
            </a:spcAft>
            <a:buNone/>
          </a:pPr>
          <a:endParaRPr lang="en-US" sz="1100" kern="1200" dirty="0"/>
        </a:p>
      </dsp:txBody>
      <dsp:txXfrm>
        <a:off x="4780475" y="1444597"/>
        <a:ext cx="1366877" cy="800209"/>
      </dsp:txXfrm>
    </dsp:sp>
    <dsp:sp modelId="{D5E4A44C-0884-4C4E-83AB-5F4C44D99EDD}">
      <dsp:nvSpPr>
        <dsp:cNvPr id="0" name=""/>
        <dsp:cNvSpPr/>
      </dsp:nvSpPr>
      <dsp:spPr>
        <a:xfrm rot="10800000">
          <a:off x="4330579" y="1669035"/>
          <a:ext cx="300333" cy="351333"/>
        </a:xfrm>
        <a:prstGeom prst="rightArrow">
          <a:avLst>
            <a:gd name="adj1" fmla="val 60000"/>
            <a:gd name="adj2" fmla="val 50000"/>
          </a:avLst>
        </a:prstGeom>
        <a:solidFill>
          <a:schemeClr val="accent5">
            <a:hueOff val="-9451672"/>
            <a:satOff val="-642"/>
            <a:lumOff val="15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4420679" y="1739302"/>
        <a:ext cx="210233" cy="210799"/>
      </dsp:txXfrm>
    </dsp:sp>
    <dsp:sp modelId="{F8C5763F-4FDD-C046-9D68-6BB116E4AB8A}">
      <dsp:nvSpPr>
        <dsp:cNvPr id="0" name=""/>
        <dsp:cNvSpPr/>
      </dsp:nvSpPr>
      <dsp:spPr>
        <a:xfrm>
          <a:off x="2772242" y="1419701"/>
          <a:ext cx="1416669" cy="850001"/>
        </a:xfrm>
        <a:prstGeom prst="roundRect">
          <a:avLst>
            <a:gd name="adj" fmla="val 10000"/>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Remain</a:t>
          </a:r>
        </a:p>
      </dsp:txBody>
      <dsp:txXfrm>
        <a:off x="2797138" y="1444597"/>
        <a:ext cx="1366877" cy="800209"/>
      </dsp:txXfrm>
    </dsp:sp>
    <dsp:sp modelId="{1FB1AD81-CB50-594C-A7B6-CDFAAFCC4B78}">
      <dsp:nvSpPr>
        <dsp:cNvPr id="0" name=""/>
        <dsp:cNvSpPr/>
      </dsp:nvSpPr>
      <dsp:spPr>
        <a:xfrm rot="10800000">
          <a:off x="2347242" y="1669035"/>
          <a:ext cx="300333" cy="351333"/>
        </a:xfrm>
        <a:prstGeom prst="rightArrow">
          <a:avLst>
            <a:gd name="adj1" fmla="val 60000"/>
            <a:gd name="adj2" fmla="val 50000"/>
          </a:avLst>
        </a:prstGeom>
        <a:solidFill>
          <a:schemeClr val="accent5">
            <a:hueOff val="-10801911"/>
            <a:satOff val="-734"/>
            <a:lumOff val="17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437342" y="1739302"/>
        <a:ext cx="210233" cy="210799"/>
      </dsp:txXfrm>
    </dsp:sp>
    <dsp:sp modelId="{93CBF0BD-41A3-CF4D-B38C-46323506B544}">
      <dsp:nvSpPr>
        <dsp:cNvPr id="0" name=""/>
        <dsp:cNvSpPr/>
      </dsp:nvSpPr>
      <dsp:spPr>
        <a:xfrm>
          <a:off x="788906" y="1419701"/>
          <a:ext cx="1416669" cy="850001"/>
        </a:xfrm>
        <a:prstGeom prst="roundRect">
          <a:avLst>
            <a:gd name="adj" fmla="val 10000"/>
          </a:avLst>
        </a:prstGeom>
        <a:solidFill>
          <a:schemeClr val="accent5">
            <a:hueOff val="-10936935"/>
            <a:satOff val="-743"/>
            <a:lumOff val="1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stay connected</a:t>
          </a:r>
          <a:endParaRPr lang="en-US" sz="1100" kern="1200" dirty="0"/>
        </a:p>
      </dsp:txBody>
      <dsp:txXfrm>
        <a:off x="813802" y="1444597"/>
        <a:ext cx="1366877" cy="800209"/>
      </dsp:txXfrm>
    </dsp:sp>
    <dsp:sp modelId="{69F8BA01-BF3E-8B49-BC24-2CC7AB057581}">
      <dsp:nvSpPr>
        <dsp:cNvPr id="0" name=""/>
        <dsp:cNvSpPr/>
      </dsp:nvSpPr>
      <dsp:spPr>
        <a:xfrm rot="5400000">
          <a:off x="1347073" y="2368870"/>
          <a:ext cx="300333" cy="351333"/>
        </a:xfrm>
        <a:prstGeom prst="rightArrow">
          <a:avLst>
            <a:gd name="adj1" fmla="val 60000"/>
            <a:gd name="adj2" fmla="val 5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1391840" y="2394370"/>
        <a:ext cx="210799" cy="210233"/>
      </dsp:txXfrm>
    </dsp:sp>
    <dsp:sp modelId="{3C16C203-35D0-E24D-87E8-69CDBBD808FE}">
      <dsp:nvSpPr>
        <dsp:cNvPr id="0" name=""/>
        <dsp:cNvSpPr/>
      </dsp:nvSpPr>
      <dsp:spPr>
        <a:xfrm>
          <a:off x="788906" y="2836370"/>
          <a:ext cx="1416669" cy="850001"/>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dirty="0"/>
            <a:t>continue dwelling</a:t>
          </a:r>
          <a:endParaRPr lang="en-US" sz="1100" kern="1200" dirty="0"/>
        </a:p>
      </dsp:txBody>
      <dsp:txXfrm>
        <a:off x="813802" y="2861266"/>
        <a:ext cx="1366877" cy="8002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36673-8411-C542-B390-C4D6041B55F7}">
      <dsp:nvSpPr>
        <dsp:cNvPr id="0" name=""/>
        <dsp:cNvSpPr/>
      </dsp:nvSpPr>
      <dsp:spPr>
        <a:xfrm>
          <a:off x="0" y="266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B5A4925-9672-3A45-AB0D-5AF2EB25DFCC}">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CA" sz="5000" kern="1200" dirty="0"/>
            <a:t>Not occasional visits</a:t>
          </a:r>
          <a:endParaRPr lang="en-US" sz="5000" kern="1200" dirty="0"/>
        </a:p>
      </dsp:txBody>
      <dsp:txXfrm>
        <a:off x="0" y="2663"/>
        <a:ext cx="6666833" cy="1816197"/>
      </dsp:txXfrm>
    </dsp:sp>
    <dsp:sp modelId="{2CEC0366-C243-474C-9461-378D159468DD}">
      <dsp:nvSpPr>
        <dsp:cNvPr id="0" name=""/>
        <dsp:cNvSpPr/>
      </dsp:nvSpPr>
      <dsp:spPr>
        <a:xfrm>
          <a:off x="0" y="181886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F3E9038-EBED-7E42-B12B-B73019BCF41B}">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CA" sz="5000" kern="1200" dirty="0"/>
            <a:t>Not weekly meetings</a:t>
          </a:r>
          <a:endParaRPr lang="en-US" sz="5000" kern="1200" dirty="0"/>
        </a:p>
      </dsp:txBody>
      <dsp:txXfrm>
        <a:off x="0" y="1818861"/>
        <a:ext cx="6666833" cy="1816197"/>
      </dsp:txXfrm>
    </dsp:sp>
    <dsp:sp modelId="{7F68C608-0DB0-EB49-B840-9C2E285B72E4}">
      <dsp:nvSpPr>
        <dsp:cNvPr id="0" name=""/>
        <dsp:cNvSpPr/>
      </dsp:nvSpPr>
      <dsp:spPr>
        <a:xfrm>
          <a:off x="0" y="363505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82F4460-37CC-0F43-88F3-F1F92E2CAC7F}">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CA" sz="5000" kern="1200" dirty="0"/>
            <a:t>But a daily connection!</a:t>
          </a:r>
          <a:endParaRPr lang="en-US" sz="5000" kern="1200" dirty="0"/>
        </a:p>
      </dsp:txBody>
      <dsp:txXfrm>
        <a:off x="0" y="3635058"/>
        <a:ext cx="6666833" cy="18161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C8C75-6E69-FB49-AEF0-ED3EEE54D234}">
      <dsp:nvSpPr>
        <dsp:cNvPr id="0" name=""/>
        <dsp:cNvSpPr/>
      </dsp:nvSpPr>
      <dsp:spPr>
        <a:xfrm>
          <a:off x="0" y="166009"/>
          <a:ext cx="6666833" cy="16497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Enoch understood this concept of the portable altar - He walked with God d</a:t>
          </a:r>
          <a:r>
            <a:rPr lang="en-US" sz="3000" b="1" kern="1200" dirty="0"/>
            <a:t>aily</a:t>
          </a:r>
          <a:r>
            <a:rPr lang="en-US" sz="3000" kern="1200" dirty="0"/>
            <a:t>.</a:t>
          </a:r>
        </a:p>
      </dsp:txBody>
      <dsp:txXfrm>
        <a:off x="80532" y="246541"/>
        <a:ext cx="6505769" cy="1488636"/>
      </dsp:txXfrm>
    </dsp:sp>
    <dsp:sp modelId="{515486DB-AB13-794B-89FE-8F8C618D82FD}">
      <dsp:nvSpPr>
        <dsp:cNvPr id="0" name=""/>
        <dsp:cNvSpPr/>
      </dsp:nvSpPr>
      <dsp:spPr>
        <a:xfrm>
          <a:off x="0" y="1902109"/>
          <a:ext cx="6666833" cy="164970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Paul understood this concept - He saw our bodies as the temple of God and a dwelling place of the Holy Spirit.</a:t>
          </a:r>
        </a:p>
      </dsp:txBody>
      <dsp:txXfrm>
        <a:off x="80532" y="1982641"/>
        <a:ext cx="6505769" cy="1488636"/>
      </dsp:txXfrm>
    </dsp:sp>
    <dsp:sp modelId="{A4DF7B1E-22BB-3C4F-92C3-34A4B2EEE140}">
      <dsp:nvSpPr>
        <dsp:cNvPr id="0" name=""/>
        <dsp:cNvSpPr/>
      </dsp:nvSpPr>
      <dsp:spPr>
        <a:xfrm>
          <a:off x="0" y="3638210"/>
          <a:ext cx="6666833" cy="164970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Ephesians 5:18 (KJV) says: “Be filled with the Holy Spirit.” </a:t>
          </a:r>
        </a:p>
      </dsp:txBody>
      <dsp:txXfrm>
        <a:off x="80532" y="3718742"/>
        <a:ext cx="6505769" cy="14886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2EDE0-E78D-8D47-8061-5D594F63D1B1}">
      <dsp:nvSpPr>
        <dsp:cNvPr id="0" name=""/>
        <dsp:cNvSpPr/>
      </dsp:nvSpPr>
      <dsp:spPr>
        <a:xfrm>
          <a:off x="0" y="350059"/>
          <a:ext cx="6666833" cy="15116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CA" sz="3800" kern="1200" dirty="0"/>
            <a:t>How do we actually live this kind of life?</a:t>
          </a:r>
          <a:endParaRPr lang="en-US" sz="3800" kern="1200" dirty="0"/>
        </a:p>
      </dsp:txBody>
      <dsp:txXfrm>
        <a:off x="73792" y="423851"/>
        <a:ext cx="6519249" cy="1364056"/>
      </dsp:txXfrm>
    </dsp:sp>
    <dsp:sp modelId="{62D38C50-4175-D644-B7C3-1A959084BE85}">
      <dsp:nvSpPr>
        <dsp:cNvPr id="0" name=""/>
        <dsp:cNvSpPr/>
      </dsp:nvSpPr>
      <dsp:spPr>
        <a:xfrm>
          <a:off x="0" y="1971139"/>
          <a:ext cx="6666833" cy="151164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How do we live day by day in the abiding presence of God?</a:t>
          </a:r>
        </a:p>
      </dsp:txBody>
      <dsp:txXfrm>
        <a:off x="73792" y="2044931"/>
        <a:ext cx="6519249" cy="1364056"/>
      </dsp:txXfrm>
    </dsp:sp>
    <dsp:sp modelId="{312B0269-E04C-3747-ABFF-C2D8D71E6541}">
      <dsp:nvSpPr>
        <dsp:cNvPr id="0" name=""/>
        <dsp:cNvSpPr/>
      </dsp:nvSpPr>
      <dsp:spPr>
        <a:xfrm>
          <a:off x="0" y="3592220"/>
          <a:ext cx="6666833" cy="151164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CA" sz="3800" kern="1200" dirty="0"/>
            <a:t>How do we build a portable altar?</a:t>
          </a:r>
          <a:endParaRPr lang="en-US" sz="3800" kern="1200" dirty="0"/>
        </a:p>
      </dsp:txBody>
      <dsp:txXfrm>
        <a:off x="73792" y="3666012"/>
        <a:ext cx="6519249" cy="13640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1E19B-48DE-304C-9EF2-C381069A1E3D}">
      <dsp:nvSpPr>
        <dsp:cNvPr id="0" name=""/>
        <dsp:cNvSpPr/>
      </dsp:nvSpPr>
      <dsp:spPr>
        <a:xfrm>
          <a:off x="0" y="665"/>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CF5914D-BB78-7047-BB20-860BB773438C}">
      <dsp:nvSpPr>
        <dsp:cNvPr id="0" name=""/>
        <dsp:cNvSpPr/>
      </dsp:nvSpPr>
      <dsp:spPr>
        <a:xfrm>
          <a:off x="0" y="665"/>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The first step is honesty.</a:t>
          </a:r>
          <a:endParaRPr lang="en-US" sz="2100" kern="1200" dirty="0"/>
        </a:p>
      </dsp:txBody>
      <dsp:txXfrm>
        <a:off x="0" y="665"/>
        <a:ext cx="6666833" cy="778941"/>
      </dsp:txXfrm>
    </dsp:sp>
    <dsp:sp modelId="{4BE3A770-080C-D249-9C92-9D4BD8871637}">
      <dsp:nvSpPr>
        <dsp:cNvPr id="0" name=""/>
        <dsp:cNvSpPr/>
      </dsp:nvSpPr>
      <dsp:spPr>
        <a:xfrm>
          <a:off x="0" y="779606"/>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8D1119-448B-4748-A13B-596DEBB3A134}">
      <dsp:nvSpPr>
        <dsp:cNvPr id="0" name=""/>
        <dsp:cNvSpPr/>
      </dsp:nvSpPr>
      <dsp:spPr>
        <a:xfrm>
          <a:off x="0" y="779606"/>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You need to know where you are in your spiritual journey.</a:t>
          </a:r>
          <a:endParaRPr lang="en-US" sz="2100" kern="1200" dirty="0"/>
        </a:p>
      </dsp:txBody>
      <dsp:txXfrm>
        <a:off x="0" y="779606"/>
        <a:ext cx="6666833" cy="778941"/>
      </dsp:txXfrm>
    </dsp:sp>
    <dsp:sp modelId="{0945CBD5-724A-E74C-B1C7-84D90B97298D}">
      <dsp:nvSpPr>
        <dsp:cNvPr id="0" name=""/>
        <dsp:cNvSpPr/>
      </dsp:nvSpPr>
      <dsp:spPr>
        <a:xfrm>
          <a:off x="0" y="155854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A9717DA-2B1E-994F-A296-79AAF3A6593F}">
      <dsp:nvSpPr>
        <dsp:cNvPr id="0" name=""/>
        <dsp:cNvSpPr/>
      </dsp:nvSpPr>
      <dsp:spPr>
        <a:xfrm>
          <a:off x="0" y="1558548"/>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Ask yourself:</a:t>
          </a:r>
          <a:endParaRPr lang="en-US" sz="2100" kern="1200" dirty="0"/>
        </a:p>
      </dsp:txBody>
      <dsp:txXfrm>
        <a:off x="0" y="1558548"/>
        <a:ext cx="6666833" cy="778941"/>
      </dsp:txXfrm>
    </dsp:sp>
    <dsp:sp modelId="{5357DCF2-055F-654A-8024-1EEDACE8CC97}">
      <dsp:nvSpPr>
        <dsp:cNvPr id="0" name=""/>
        <dsp:cNvSpPr/>
      </dsp:nvSpPr>
      <dsp:spPr>
        <a:xfrm>
          <a:off x="0" y="2337489"/>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C2D7F8E-F31B-1348-A747-05F584D9BE9C}">
      <dsp:nvSpPr>
        <dsp:cNvPr id="0" name=""/>
        <dsp:cNvSpPr/>
      </dsp:nvSpPr>
      <dsp:spPr>
        <a:xfrm>
          <a:off x="0" y="2337489"/>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Am I growing spiritually?</a:t>
          </a:r>
          <a:endParaRPr lang="en-US" sz="2100" kern="1200" dirty="0"/>
        </a:p>
      </dsp:txBody>
      <dsp:txXfrm>
        <a:off x="0" y="2337489"/>
        <a:ext cx="6666833" cy="778941"/>
      </dsp:txXfrm>
    </dsp:sp>
    <dsp:sp modelId="{E34EC383-8428-BF40-BED7-8D281A072A9E}">
      <dsp:nvSpPr>
        <dsp:cNvPr id="0" name=""/>
        <dsp:cNvSpPr/>
      </dsp:nvSpPr>
      <dsp:spPr>
        <a:xfrm>
          <a:off x="0" y="311643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A75CC7-4648-AA44-B781-3BA9F438CE01}">
      <dsp:nvSpPr>
        <dsp:cNvPr id="0" name=""/>
        <dsp:cNvSpPr/>
      </dsp:nvSpPr>
      <dsp:spPr>
        <a:xfrm>
          <a:off x="0" y="3116430"/>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Am I stagnant?</a:t>
          </a:r>
          <a:endParaRPr lang="en-US" sz="2100" kern="1200" dirty="0"/>
        </a:p>
      </dsp:txBody>
      <dsp:txXfrm>
        <a:off x="0" y="3116430"/>
        <a:ext cx="6666833" cy="778941"/>
      </dsp:txXfrm>
    </dsp:sp>
    <dsp:sp modelId="{793FDA53-B281-A344-83D8-8EF24E8C8162}">
      <dsp:nvSpPr>
        <dsp:cNvPr id="0" name=""/>
        <dsp:cNvSpPr/>
      </dsp:nvSpPr>
      <dsp:spPr>
        <a:xfrm>
          <a:off x="0" y="389537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E61178-D564-B34C-95A4-79F0F2A7EA95}">
      <dsp:nvSpPr>
        <dsp:cNvPr id="0" name=""/>
        <dsp:cNvSpPr/>
      </dsp:nvSpPr>
      <dsp:spPr>
        <a:xfrm>
          <a:off x="0" y="3895371"/>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Am I drifting?</a:t>
          </a:r>
          <a:endParaRPr lang="en-US" sz="2100" kern="1200" dirty="0"/>
        </a:p>
      </dsp:txBody>
      <dsp:txXfrm>
        <a:off x="0" y="3895371"/>
        <a:ext cx="6666833" cy="778941"/>
      </dsp:txXfrm>
    </dsp:sp>
    <dsp:sp modelId="{784A3C30-C772-A54F-B0C0-18D494814A7E}">
      <dsp:nvSpPr>
        <dsp:cNvPr id="0" name=""/>
        <dsp:cNvSpPr/>
      </dsp:nvSpPr>
      <dsp:spPr>
        <a:xfrm>
          <a:off x="0" y="467431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EC2C750-B271-DD47-8EA3-8C9B9E57417D}">
      <dsp:nvSpPr>
        <dsp:cNvPr id="0" name=""/>
        <dsp:cNvSpPr/>
      </dsp:nvSpPr>
      <dsp:spPr>
        <a:xfrm>
          <a:off x="0" y="4674313"/>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Awareness is the first step toward transformation.</a:t>
          </a:r>
          <a:endParaRPr lang="en-US" sz="2100" kern="1200" dirty="0"/>
        </a:p>
      </dsp:txBody>
      <dsp:txXfrm>
        <a:off x="0" y="4674313"/>
        <a:ext cx="6666833" cy="7789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70E6B-FBD3-6B4F-8B44-744C94B3AF1A}">
      <dsp:nvSpPr>
        <dsp:cNvPr id="0" name=""/>
        <dsp:cNvSpPr/>
      </dsp:nvSpPr>
      <dsp:spPr>
        <a:xfrm>
          <a:off x="0" y="257899"/>
          <a:ext cx="6666833" cy="1750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It reminds us of who we are and whose we are:</a:t>
          </a:r>
        </a:p>
      </dsp:txBody>
      <dsp:txXfrm>
        <a:off x="85444" y="343343"/>
        <a:ext cx="6495945" cy="1579432"/>
      </dsp:txXfrm>
    </dsp:sp>
    <dsp:sp modelId="{DCBDF5EB-A9AE-854B-A37D-848B8403B28E}">
      <dsp:nvSpPr>
        <dsp:cNvPr id="0" name=""/>
        <dsp:cNvSpPr/>
      </dsp:nvSpPr>
      <dsp:spPr>
        <a:xfrm>
          <a:off x="0" y="2008220"/>
          <a:ext cx="6666833" cy="318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Sons and daughters of the King</a:t>
          </a:r>
        </a:p>
        <a:p>
          <a:pPr marL="285750" lvl="1" indent="-285750" algn="l" defTabSz="1511300">
            <a:lnSpc>
              <a:spcPct val="90000"/>
            </a:lnSpc>
            <a:spcBef>
              <a:spcPct val="0"/>
            </a:spcBef>
            <a:spcAft>
              <a:spcPct val="20000"/>
            </a:spcAft>
            <a:buChar char="•"/>
          </a:pPr>
          <a:r>
            <a:rPr lang="en-US" sz="3400" kern="1200" dirty="0"/>
            <a:t>We belong to Jesus</a:t>
          </a:r>
        </a:p>
        <a:p>
          <a:pPr marL="285750" lvl="1" indent="-285750" algn="l" defTabSz="1511300">
            <a:lnSpc>
              <a:spcPct val="90000"/>
            </a:lnSpc>
            <a:spcBef>
              <a:spcPct val="0"/>
            </a:spcBef>
            <a:spcAft>
              <a:spcPct val="20000"/>
            </a:spcAft>
            <a:buChar char="•"/>
          </a:pPr>
          <a:r>
            <a:rPr lang="en-US" sz="3400" kern="1200" dirty="0"/>
            <a:t>Thus, we are assured that we can face the day because we have had an audience with the King.</a:t>
          </a:r>
        </a:p>
      </dsp:txBody>
      <dsp:txXfrm>
        <a:off x="0" y="2008220"/>
        <a:ext cx="6666833" cy="31878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04E9D-5DD5-C64A-9454-6A4139E01ED4}">
      <dsp:nvSpPr>
        <dsp:cNvPr id="0" name=""/>
        <dsp:cNvSpPr/>
      </dsp:nvSpPr>
      <dsp:spPr>
        <a:xfrm>
          <a:off x="0" y="69619"/>
          <a:ext cx="6666833" cy="8353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Living with a portable altar affects our daily choices. It affects:</a:t>
          </a:r>
          <a:endParaRPr lang="en-US" sz="2100" kern="1200" dirty="0"/>
        </a:p>
      </dsp:txBody>
      <dsp:txXfrm>
        <a:off x="40780" y="110399"/>
        <a:ext cx="6585273" cy="753819"/>
      </dsp:txXfrm>
    </dsp:sp>
    <dsp:sp modelId="{A34D9498-3F52-5848-827D-D7A0616E4DF4}">
      <dsp:nvSpPr>
        <dsp:cNvPr id="0" name=""/>
        <dsp:cNvSpPr/>
      </dsp:nvSpPr>
      <dsp:spPr>
        <a:xfrm>
          <a:off x="0" y="965479"/>
          <a:ext cx="6666833" cy="835379"/>
        </a:xfrm>
        <a:prstGeom prst="roundRect">
          <a:avLst/>
        </a:prstGeom>
        <a:gradFill rotWithShape="0">
          <a:gsLst>
            <a:gs pos="0">
              <a:schemeClr val="accent5">
                <a:hueOff val="-2430430"/>
                <a:satOff val="-165"/>
                <a:lumOff val="392"/>
                <a:alphaOff val="0"/>
                <a:satMod val="103000"/>
                <a:lumMod val="102000"/>
                <a:tint val="94000"/>
              </a:schemeClr>
            </a:gs>
            <a:gs pos="50000">
              <a:schemeClr val="accent5">
                <a:hueOff val="-2430430"/>
                <a:satOff val="-165"/>
                <a:lumOff val="392"/>
                <a:alphaOff val="0"/>
                <a:satMod val="110000"/>
                <a:lumMod val="100000"/>
                <a:shade val="100000"/>
              </a:schemeClr>
            </a:gs>
            <a:gs pos="100000">
              <a:schemeClr val="accent5">
                <a:hueOff val="-2430430"/>
                <a:satOff val="-165"/>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What we watch</a:t>
          </a:r>
          <a:endParaRPr lang="en-US" sz="2100" kern="1200" dirty="0"/>
        </a:p>
      </dsp:txBody>
      <dsp:txXfrm>
        <a:off x="40780" y="1006259"/>
        <a:ext cx="6585273" cy="753819"/>
      </dsp:txXfrm>
    </dsp:sp>
    <dsp:sp modelId="{4FE86F62-5F33-EF48-910E-7F898C271669}">
      <dsp:nvSpPr>
        <dsp:cNvPr id="0" name=""/>
        <dsp:cNvSpPr/>
      </dsp:nvSpPr>
      <dsp:spPr>
        <a:xfrm>
          <a:off x="0" y="1861339"/>
          <a:ext cx="6666833" cy="835379"/>
        </a:xfrm>
        <a:prstGeom prst="roundRect">
          <a:avLst/>
        </a:prstGeom>
        <a:gradFill rotWithShape="0">
          <a:gsLst>
            <a:gs pos="0">
              <a:schemeClr val="accent5">
                <a:hueOff val="-4860860"/>
                <a:satOff val="-330"/>
                <a:lumOff val="784"/>
                <a:alphaOff val="0"/>
                <a:satMod val="103000"/>
                <a:lumMod val="102000"/>
                <a:tint val="94000"/>
              </a:schemeClr>
            </a:gs>
            <a:gs pos="50000">
              <a:schemeClr val="accent5">
                <a:hueOff val="-4860860"/>
                <a:satOff val="-330"/>
                <a:lumOff val="784"/>
                <a:alphaOff val="0"/>
                <a:satMod val="110000"/>
                <a:lumMod val="100000"/>
                <a:shade val="100000"/>
              </a:schemeClr>
            </a:gs>
            <a:gs pos="100000">
              <a:schemeClr val="accent5">
                <a:hueOff val="-4860860"/>
                <a:satOff val="-330"/>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What we think about</a:t>
          </a:r>
          <a:endParaRPr lang="en-US" sz="2100" kern="1200" dirty="0"/>
        </a:p>
      </dsp:txBody>
      <dsp:txXfrm>
        <a:off x="40780" y="1902119"/>
        <a:ext cx="6585273" cy="753819"/>
      </dsp:txXfrm>
    </dsp:sp>
    <dsp:sp modelId="{2823F7C6-B631-514D-A749-968D934C418E}">
      <dsp:nvSpPr>
        <dsp:cNvPr id="0" name=""/>
        <dsp:cNvSpPr/>
      </dsp:nvSpPr>
      <dsp:spPr>
        <a:xfrm>
          <a:off x="0" y="2757200"/>
          <a:ext cx="6666833" cy="835379"/>
        </a:xfrm>
        <a:prstGeom prst="roundRect">
          <a:avLst/>
        </a:prstGeom>
        <a:gradFill rotWithShape="0">
          <a:gsLst>
            <a:gs pos="0">
              <a:schemeClr val="accent5">
                <a:hueOff val="-7291290"/>
                <a:satOff val="-496"/>
                <a:lumOff val="1177"/>
                <a:alphaOff val="0"/>
                <a:satMod val="103000"/>
                <a:lumMod val="102000"/>
                <a:tint val="94000"/>
              </a:schemeClr>
            </a:gs>
            <a:gs pos="50000">
              <a:schemeClr val="accent5">
                <a:hueOff val="-7291290"/>
                <a:satOff val="-496"/>
                <a:lumOff val="1177"/>
                <a:alphaOff val="0"/>
                <a:satMod val="110000"/>
                <a:lumMod val="100000"/>
                <a:shade val="100000"/>
              </a:schemeClr>
            </a:gs>
            <a:gs pos="100000">
              <a:schemeClr val="accent5">
                <a:hueOff val="-7291290"/>
                <a:satOff val="-496"/>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How we treat people</a:t>
          </a:r>
          <a:endParaRPr lang="en-US" sz="2100" kern="1200" dirty="0"/>
        </a:p>
      </dsp:txBody>
      <dsp:txXfrm>
        <a:off x="40780" y="2797980"/>
        <a:ext cx="6585273" cy="753819"/>
      </dsp:txXfrm>
    </dsp:sp>
    <dsp:sp modelId="{5EFA8D01-C300-274F-A4D1-165BEF647220}">
      <dsp:nvSpPr>
        <dsp:cNvPr id="0" name=""/>
        <dsp:cNvSpPr/>
      </dsp:nvSpPr>
      <dsp:spPr>
        <a:xfrm>
          <a:off x="0" y="3653060"/>
          <a:ext cx="6666833" cy="835379"/>
        </a:xfrm>
        <a:prstGeom prst="roundRect">
          <a:avLst/>
        </a:prstGeom>
        <a:gradFill rotWithShape="0">
          <a:gsLst>
            <a:gs pos="0">
              <a:schemeClr val="accent5">
                <a:hueOff val="-9721720"/>
                <a:satOff val="-661"/>
                <a:lumOff val="1569"/>
                <a:alphaOff val="0"/>
                <a:satMod val="103000"/>
                <a:lumMod val="102000"/>
                <a:tint val="94000"/>
              </a:schemeClr>
            </a:gs>
            <a:gs pos="50000">
              <a:schemeClr val="accent5">
                <a:hueOff val="-9721720"/>
                <a:satOff val="-661"/>
                <a:lumOff val="1569"/>
                <a:alphaOff val="0"/>
                <a:satMod val="110000"/>
                <a:lumMod val="100000"/>
                <a:shade val="100000"/>
              </a:schemeClr>
            </a:gs>
            <a:gs pos="100000">
              <a:schemeClr val="accent5">
                <a:hueOff val="-9721720"/>
                <a:satOff val="-661"/>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Job once said, “I made a covenant with my eyes not to look lustfully at a young woman.” Job 31:1</a:t>
          </a:r>
          <a:endParaRPr lang="en-US" sz="2100" kern="1200" dirty="0"/>
        </a:p>
      </dsp:txBody>
      <dsp:txXfrm>
        <a:off x="40780" y="3693840"/>
        <a:ext cx="6585273" cy="753819"/>
      </dsp:txXfrm>
    </dsp:sp>
    <dsp:sp modelId="{8AD827BA-9A00-DA4F-9467-523E6C6F2751}">
      <dsp:nvSpPr>
        <dsp:cNvPr id="0" name=""/>
        <dsp:cNvSpPr/>
      </dsp:nvSpPr>
      <dsp:spPr>
        <a:xfrm>
          <a:off x="0" y="4548920"/>
          <a:ext cx="6666833" cy="835379"/>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A" sz="2100" kern="1200" dirty="0"/>
            <a:t>Holiness often begins with </a:t>
          </a:r>
          <a:r>
            <a:rPr lang="en-CA" sz="2100" b="1" kern="1200" dirty="0"/>
            <a:t>small daily decisions. Every</a:t>
          </a:r>
          <a:r>
            <a:rPr lang="en-CA" sz="2100" kern="1200" dirty="0"/>
            <a:t> decision is an opportunity to honour Christ.</a:t>
          </a:r>
          <a:endParaRPr lang="en-US" sz="2100" kern="1200" dirty="0"/>
        </a:p>
      </dsp:txBody>
      <dsp:txXfrm>
        <a:off x="40780" y="4589700"/>
        <a:ext cx="6585273"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EAA6E-77C6-4249-A81B-A6093CDC1882}">
      <dsp:nvSpPr>
        <dsp:cNvPr id="0" name=""/>
        <dsp:cNvSpPr/>
      </dsp:nvSpPr>
      <dsp:spPr>
        <a:xfrm>
          <a:off x="606456" y="0"/>
          <a:ext cx="5453920" cy="545392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10CF544-A0F2-D64B-901F-CB0A1866F078}">
      <dsp:nvSpPr>
        <dsp:cNvPr id="0" name=""/>
        <dsp:cNvSpPr/>
      </dsp:nvSpPr>
      <dsp:spPr>
        <a:xfrm>
          <a:off x="1124578" y="518122"/>
          <a:ext cx="2127028" cy="21270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Began in Eden</a:t>
          </a:r>
        </a:p>
      </dsp:txBody>
      <dsp:txXfrm>
        <a:off x="1228411" y="621955"/>
        <a:ext cx="1919362" cy="1919362"/>
      </dsp:txXfrm>
    </dsp:sp>
    <dsp:sp modelId="{EFA90DCD-B785-E849-913B-1CA94F789FD2}">
      <dsp:nvSpPr>
        <dsp:cNvPr id="0" name=""/>
        <dsp:cNvSpPr/>
      </dsp:nvSpPr>
      <dsp:spPr>
        <a:xfrm>
          <a:off x="3415225" y="518122"/>
          <a:ext cx="2127028" cy="212702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Moved outside the gates of the Garden of Eden</a:t>
          </a:r>
        </a:p>
      </dsp:txBody>
      <dsp:txXfrm>
        <a:off x="3519058" y="621955"/>
        <a:ext cx="1919362" cy="1919362"/>
      </dsp:txXfrm>
    </dsp:sp>
    <dsp:sp modelId="{016B83B8-79AD-0942-AE00-D949B30CEAF9}">
      <dsp:nvSpPr>
        <dsp:cNvPr id="0" name=""/>
        <dsp:cNvSpPr/>
      </dsp:nvSpPr>
      <dsp:spPr>
        <a:xfrm>
          <a:off x="1124578" y="2808768"/>
          <a:ext cx="2127028" cy="212702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Story of Cain and Abel</a:t>
          </a:r>
        </a:p>
      </dsp:txBody>
      <dsp:txXfrm>
        <a:off x="1228411" y="2912601"/>
        <a:ext cx="1919362" cy="1919362"/>
      </dsp:txXfrm>
    </dsp:sp>
    <dsp:sp modelId="{CF995F22-FBEB-9848-AE43-B5918B60BDE8}">
      <dsp:nvSpPr>
        <dsp:cNvPr id="0" name=""/>
        <dsp:cNvSpPr/>
      </dsp:nvSpPr>
      <dsp:spPr>
        <a:xfrm>
          <a:off x="3415225" y="2808768"/>
          <a:ext cx="2127028" cy="21270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Story of Seth- Genesis 4: 25-26 KJV</a:t>
          </a:r>
        </a:p>
      </dsp:txBody>
      <dsp:txXfrm>
        <a:off x="3519058" y="2912601"/>
        <a:ext cx="1919362" cy="191936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477A0-EFFA-0F4B-AEF5-6C5E5E65E7D2}">
      <dsp:nvSpPr>
        <dsp:cNvPr id="0" name=""/>
        <dsp:cNvSpPr/>
      </dsp:nvSpPr>
      <dsp:spPr>
        <a:xfrm>
          <a:off x="0" y="665"/>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933B7F9-F067-7746-AAD2-2DA1E56908DA}">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Luke 24:27 tells us that Jesus explained the Scriptures to the disciples.</a:t>
          </a:r>
          <a:endParaRPr lang="en-US" sz="2100" kern="1200" dirty="0"/>
        </a:p>
      </dsp:txBody>
      <dsp:txXfrm>
        <a:off x="0" y="665"/>
        <a:ext cx="6666833" cy="1090517"/>
      </dsp:txXfrm>
    </dsp:sp>
    <dsp:sp modelId="{FFD41C97-BCD5-E34B-9CEA-6779DA0B27B2}">
      <dsp:nvSpPr>
        <dsp:cNvPr id="0" name=""/>
        <dsp:cNvSpPr/>
      </dsp:nvSpPr>
      <dsp:spPr>
        <a:xfrm>
          <a:off x="0" y="109118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2DC6B10-7A2F-2245-8727-7E75ECE28DD2}">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And beginning at Moses and all the prophets, he expounded unto them in </a:t>
          </a:r>
          <a:r>
            <a:rPr lang="en-CA" sz="2100" b="1" u="sng" kern="1200" dirty="0"/>
            <a:t>all the scriptures </a:t>
          </a:r>
          <a:r>
            <a:rPr lang="en-CA" sz="2100" b="1" kern="1200" dirty="0"/>
            <a:t>the things concerning Himself</a:t>
          </a:r>
          <a:r>
            <a:rPr lang="en-CA" sz="2100" kern="1200" dirty="0"/>
            <a:t>.</a:t>
          </a:r>
          <a:endParaRPr lang="en-US" sz="2100" kern="1200" dirty="0"/>
        </a:p>
      </dsp:txBody>
      <dsp:txXfrm>
        <a:off x="0" y="1091183"/>
        <a:ext cx="6666833" cy="1090517"/>
      </dsp:txXfrm>
    </dsp:sp>
    <dsp:sp modelId="{95C209F0-8DEC-3547-A4EB-3AAEC78A1AD9}">
      <dsp:nvSpPr>
        <dsp:cNvPr id="0" name=""/>
        <dsp:cNvSpPr/>
      </dsp:nvSpPr>
      <dsp:spPr>
        <a:xfrm>
          <a:off x="0" y="218170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A5B3231-3C98-8449-B574-096A1DD9FD08}">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This means the Bible is ultimately about Jesus.</a:t>
          </a:r>
          <a:endParaRPr lang="en-US" sz="2100" kern="1200" dirty="0"/>
        </a:p>
      </dsp:txBody>
      <dsp:txXfrm>
        <a:off x="0" y="2181701"/>
        <a:ext cx="6666833" cy="1090517"/>
      </dsp:txXfrm>
    </dsp:sp>
    <dsp:sp modelId="{C797917C-3224-4246-8E77-1064B51D813C}">
      <dsp:nvSpPr>
        <dsp:cNvPr id="0" name=""/>
        <dsp:cNvSpPr/>
      </dsp:nvSpPr>
      <dsp:spPr>
        <a:xfrm>
          <a:off x="0" y="327221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6D3E5AE-4A2F-5E47-8423-6AB011E121B8}">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When you read the Bible, ask:</a:t>
          </a:r>
          <a:endParaRPr lang="en-US" sz="2100" kern="1200" dirty="0"/>
        </a:p>
      </dsp:txBody>
      <dsp:txXfrm>
        <a:off x="0" y="3272218"/>
        <a:ext cx="6666833" cy="1090517"/>
      </dsp:txXfrm>
    </dsp:sp>
    <dsp:sp modelId="{28123AEE-2E20-DD48-8C85-56CAF7778EA0}">
      <dsp:nvSpPr>
        <dsp:cNvPr id="0" name=""/>
        <dsp:cNvSpPr/>
      </dsp:nvSpPr>
      <dsp:spPr>
        <a:xfrm>
          <a:off x="0" y="4362736"/>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995632-7700-8C42-AC14-8B53CF576684}">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What does this passage reveal about Christ?</a:t>
          </a:r>
          <a:endParaRPr lang="en-US" sz="2100" kern="1200" dirty="0"/>
        </a:p>
      </dsp:txBody>
      <dsp:txXfrm>
        <a:off x="0" y="4362736"/>
        <a:ext cx="6666833" cy="109051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4E4DC-2B91-1D48-BEF7-08B934F0EAB7}">
      <dsp:nvSpPr>
        <dsp:cNvPr id="0" name=""/>
        <dsp:cNvSpPr/>
      </dsp:nvSpPr>
      <dsp:spPr>
        <a:xfrm>
          <a:off x="0" y="107934"/>
          <a:ext cx="6666833" cy="169993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aside time daily for prayer</a:t>
          </a:r>
        </a:p>
      </dsp:txBody>
      <dsp:txXfrm>
        <a:off x="82984" y="190918"/>
        <a:ext cx="6500865" cy="1533968"/>
      </dsp:txXfrm>
    </dsp:sp>
    <dsp:sp modelId="{EA7D362B-8B3C-CD4A-BE80-6A05656639AA}">
      <dsp:nvSpPr>
        <dsp:cNvPr id="0" name=""/>
        <dsp:cNvSpPr/>
      </dsp:nvSpPr>
      <dsp:spPr>
        <a:xfrm>
          <a:off x="0" y="1876991"/>
          <a:ext cx="6666833" cy="1699936"/>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King David -</a:t>
          </a:r>
          <a:r>
            <a:rPr lang="en-CA" sz="2400" b="1" kern="1200" baseline="30000" dirty="0"/>
            <a:t>   “</a:t>
          </a:r>
          <a:r>
            <a:rPr lang="en-CA" sz="2400" kern="1200" dirty="0"/>
            <a:t>Evening, and morning, and at noon, will I pray, and cry aloud: and he shall hear my voice.” Psalm 55:17</a:t>
          </a:r>
          <a:endParaRPr lang="en-US" sz="2400" kern="1200" dirty="0"/>
        </a:p>
      </dsp:txBody>
      <dsp:txXfrm>
        <a:off x="82984" y="1959975"/>
        <a:ext cx="6500865" cy="1533968"/>
      </dsp:txXfrm>
    </dsp:sp>
    <dsp:sp modelId="{40B472B9-7AC4-734A-AE7D-1DF78DFED7F3}">
      <dsp:nvSpPr>
        <dsp:cNvPr id="0" name=""/>
        <dsp:cNvSpPr/>
      </dsp:nvSpPr>
      <dsp:spPr>
        <a:xfrm>
          <a:off x="0" y="3646048"/>
          <a:ext cx="6666833" cy="1699936"/>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dirty="0"/>
            <a:t>Daniel - “Daniel always prayed to God three times every day. Three times every day, he bowed down on his knees to pray and praise God.” Daniel 6:10 KJV</a:t>
          </a:r>
          <a:endParaRPr lang="en-US" sz="2400" kern="1200" dirty="0"/>
        </a:p>
      </dsp:txBody>
      <dsp:txXfrm>
        <a:off x="82984" y="3729032"/>
        <a:ext cx="6500865" cy="153396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A1ABE-80CD-314E-A48D-0402CEACA7FB}">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FFFE30D-1D5C-B24F-B255-D795114A343D}">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Martin Luther once said:</a:t>
          </a:r>
          <a:endParaRPr lang="en-US" sz="3000" kern="1200" dirty="0"/>
        </a:p>
      </dsp:txBody>
      <dsp:txXfrm>
        <a:off x="0" y="665"/>
        <a:ext cx="6666833" cy="1090517"/>
      </dsp:txXfrm>
    </dsp:sp>
    <dsp:sp modelId="{D6E285D9-02B5-8F45-A44F-31AC16FDF467}">
      <dsp:nvSpPr>
        <dsp:cNvPr id="0" name=""/>
        <dsp:cNvSpPr/>
      </dsp:nvSpPr>
      <dsp:spPr>
        <a:xfrm>
          <a:off x="0" y="1091183"/>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845BED8-F264-9047-950F-4AAAA0533FE6}">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“I have so much to do that I shall spend the first three hours in prayer.”</a:t>
          </a:r>
          <a:endParaRPr lang="en-US" sz="3000" kern="1200" dirty="0"/>
        </a:p>
      </dsp:txBody>
      <dsp:txXfrm>
        <a:off x="0" y="1091183"/>
        <a:ext cx="6666833" cy="1090517"/>
      </dsp:txXfrm>
    </dsp:sp>
    <dsp:sp modelId="{D66B92F3-8D72-744A-8ADC-3992B9CCFA59}">
      <dsp:nvSpPr>
        <dsp:cNvPr id="0" name=""/>
        <dsp:cNvSpPr/>
      </dsp:nvSpPr>
      <dsp:spPr>
        <a:xfrm>
          <a:off x="0" y="2181701"/>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A06D31B-219C-F540-B31F-613DEA7C562C}">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He understood something important.</a:t>
          </a:r>
          <a:endParaRPr lang="en-US" sz="3000" kern="1200" dirty="0"/>
        </a:p>
      </dsp:txBody>
      <dsp:txXfrm>
        <a:off x="0" y="2181701"/>
        <a:ext cx="6666833" cy="1090517"/>
      </dsp:txXfrm>
    </dsp:sp>
    <dsp:sp modelId="{50310706-B08C-F944-85D5-3B33135DAA20}">
      <dsp:nvSpPr>
        <dsp:cNvPr id="0" name=""/>
        <dsp:cNvSpPr/>
      </dsp:nvSpPr>
      <dsp:spPr>
        <a:xfrm>
          <a:off x="0" y="3272218"/>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FF790F-3F12-A34E-BFBE-D0521015C14E}">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Prayer is not wasting time.</a:t>
          </a:r>
          <a:endParaRPr lang="en-US" sz="3000" kern="1200" dirty="0"/>
        </a:p>
      </dsp:txBody>
      <dsp:txXfrm>
        <a:off x="0" y="3272218"/>
        <a:ext cx="6666833" cy="1090517"/>
      </dsp:txXfrm>
    </dsp:sp>
    <dsp:sp modelId="{D45E307D-7433-F44E-BB61-09A0D09683F7}">
      <dsp:nvSpPr>
        <dsp:cNvPr id="0" name=""/>
        <dsp:cNvSpPr/>
      </dsp:nvSpPr>
      <dsp:spPr>
        <a:xfrm>
          <a:off x="0" y="4362736"/>
          <a:ext cx="666683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56C2591-280E-BB40-9C1F-6683F7CEAF21}">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Prayer is investing in the most important relationship in the universe.</a:t>
          </a:r>
          <a:endParaRPr lang="en-US" sz="3000" kern="1200" dirty="0"/>
        </a:p>
      </dsp:txBody>
      <dsp:txXfrm>
        <a:off x="0" y="4362736"/>
        <a:ext cx="6666833" cy="109051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2311-BC64-EF45-A698-22C1F419DA96}">
      <dsp:nvSpPr>
        <dsp:cNvPr id="0" name=""/>
        <dsp:cNvSpPr/>
      </dsp:nvSpPr>
      <dsp:spPr>
        <a:xfrm>
          <a:off x="0" y="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B5272E2-01CD-0B4B-892D-14E4AECA1B97}">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dirty="0"/>
            <a:t>We live in a world where our attention is constantly under attack.</a:t>
          </a:r>
          <a:endParaRPr lang="en-US" sz="2700" kern="1200" dirty="0"/>
        </a:p>
      </dsp:txBody>
      <dsp:txXfrm>
        <a:off x="0" y="0"/>
        <a:ext cx="6666833" cy="1363480"/>
      </dsp:txXfrm>
    </dsp:sp>
    <dsp:sp modelId="{776C7D4D-94FF-E142-8D7F-ABE69E9FA241}">
      <dsp:nvSpPr>
        <dsp:cNvPr id="0" name=""/>
        <dsp:cNvSpPr/>
      </dsp:nvSpPr>
      <dsp:spPr>
        <a:xfrm>
          <a:off x="0" y="136348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25D5E3-9DF4-5447-ADA6-432D2CFABC40}">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dirty="0"/>
            <a:t>Our phones vibrate.</a:t>
          </a:r>
          <a:br>
            <a:rPr lang="en-CA" sz="2700" kern="1200" dirty="0"/>
          </a:br>
          <a:r>
            <a:rPr lang="en-CA" sz="2700" kern="1200" dirty="0"/>
            <a:t>Notifications pop up.</a:t>
          </a:r>
          <a:br>
            <a:rPr lang="en-CA" sz="2700" kern="1200" dirty="0"/>
          </a:br>
          <a:r>
            <a:rPr lang="en-CA" sz="2700" kern="1200" dirty="0"/>
            <a:t>Social media feeds never end.</a:t>
          </a:r>
          <a:endParaRPr lang="en-US" sz="2700" kern="1200" dirty="0"/>
        </a:p>
      </dsp:txBody>
      <dsp:txXfrm>
        <a:off x="0" y="1363480"/>
        <a:ext cx="6666833" cy="1363480"/>
      </dsp:txXfrm>
    </dsp:sp>
    <dsp:sp modelId="{5C652BEB-37D1-8C48-9A77-8B384E2E64DF}">
      <dsp:nvSpPr>
        <dsp:cNvPr id="0" name=""/>
        <dsp:cNvSpPr/>
      </dsp:nvSpPr>
      <dsp:spPr>
        <a:xfrm>
          <a:off x="0" y="272696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67A00A4-5399-6746-9E30-6E42B06492D2}">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dirty="0"/>
            <a:t>And many people wake up in the morning and the </a:t>
          </a:r>
          <a:r>
            <a:rPr lang="en-CA" sz="2700" b="1" kern="1200" dirty="0"/>
            <a:t>first voice they hear is not God’s voice—it is their phone.</a:t>
          </a:r>
          <a:endParaRPr lang="en-US" sz="2700" kern="1200" dirty="0"/>
        </a:p>
      </dsp:txBody>
      <dsp:txXfrm>
        <a:off x="0" y="2726960"/>
        <a:ext cx="6666833" cy="1363480"/>
      </dsp:txXfrm>
    </dsp:sp>
    <dsp:sp modelId="{6286F49D-E6FD-3343-9351-DDFC62EBCEC6}">
      <dsp:nvSpPr>
        <dsp:cNvPr id="0" name=""/>
        <dsp:cNvSpPr/>
      </dsp:nvSpPr>
      <dsp:spPr>
        <a:xfrm>
          <a:off x="0" y="409044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710F272-38AD-7F47-A6E1-5AF6AACEB7BB}">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dirty="0"/>
            <a:t>If we want to build a portable altar, we must learn something called </a:t>
          </a:r>
          <a:r>
            <a:rPr lang="en-CA" sz="2700" b="1" kern="1200" dirty="0"/>
            <a:t>digital hygiene.</a:t>
          </a:r>
          <a:endParaRPr lang="en-US" sz="2700" kern="1200" dirty="0"/>
        </a:p>
      </dsp:txBody>
      <dsp:txXfrm>
        <a:off x="0" y="4090440"/>
        <a:ext cx="6666833" cy="136348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B8276-6D5A-4930-9A01-8C4E189FA1BD}">
      <dsp:nvSpPr>
        <dsp:cNvPr id="0" name=""/>
        <dsp:cNvSpPr/>
      </dsp:nvSpPr>
      <dsp:spPr>
        <a:xfrm>
          <a:off x="0" y="381283"/>
          <a:ext cx="10515600" cy="16340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5B792C-6355-48FC-B88A-944A19EE1F23}">
      <dsp:nvSpPr>
        <dsp:cNvPr id="0" name=""/>
        <dsp:cNvSpPr/>
      </dsp:nvSpPr>
      <dsp:spPr>
        <a:xfrm>
          <a:off x="494306" y="748949"/>
          <a:ext cx="898739" cy="8987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9CF6F2-F8E1-4D1C-9C8A-6C5BB91F4287}">
      <dsp:nvSpPr>
        <dsp:cNvPr id="0" name=""/>
        <dsp:cNvSpPr/>
      </dsp:nvSpPr>
      <dsp:spPr>
        <a:xfrm>
          <a:off x="1887352" y="381283"/>
          <a:ext cx="8628247" cy="1634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39" tIns="172939" rIns="172939" bIns="172939" numCol="1" spcCol="1270" anchor="ctr" anchorCtr="0">
          <a:noAutofit/>
        </a:bodyPr>
        <a:lstStyle/>
        <a:p>
          <a:pPr marL="0" lvl="0" indent="0" algn="l" defTabSz="800100">
            <a:lnSpc>
              <a:spcPct val="90000"/>
            </a:lnSpc>
            <a:spcBef>
              <a:spcPct val="0"/>
            </a:spcBef>
            <a:spcAft>
              <a:spcPct val="35000"/>
            </a:spcAft>
            <a:buNone/>
          </a:pPr>
          <a:r>
            <a:rPr lang="en-CA" sz="1800" kern="1200" dirty="0"/>
            <a:t>Dwain Esmond describes something very important called </a:t>
          </a:r>
          <a:r>
            <a:rPr lang="en-CA" sz="1800" b="1" kern="1200" dirty="0"/>
            <a:t>digital hygiene</a:t>
          </a:r>
          <a:r>
            <a:rPr lang="en-CA" sz="1800" kern="1200" dirty="0"/>
            <a:t>. Just like we practice physical </a:t>
          </a:r>
          <a:r>
            <a:rPr lang="en-US" sz="1800" kern="1200" dirty="0"/>
            <a:t>hygiene, brushing</a:t>
          </a:r>
          <a:r>
            <a:rPr lang="en-CA" sz="1800" kern="1200" dirty="0"/>
            <a:t> our teeth, and washing our hands, we must practice </a:t>
          </a:r>
          <a:r>
            <a:rPr lang="en-CA" sz="1800" b="1" kern="1200" dirty="0"/>
            <a:t>digital hygiene</a:t>
          </a:r>
          <a:r>
            <a:rPr lang="en-CA" sz="1800" kern="1200" dirty="0"/>
            <a:t> with our devices. Digital hygiene simply means developing </a:t>
          </a:r>
          <a:r>
            <a:rPr lang="en-CA" sz="1800" b="1" kern="1200" dirty="0"/>
            <a:t>healthy habits with technology, so it does not control our lives. </a:t>
          </a:r>
          <a:r>
            <a:rPr lang="en-CA" sz="1800" kern="1200" dirty="0"/>
            <a:t>One of the key principles he emphasizes is this:</a:t>
          </a:r>
          <a:endParaRPr lang="en-US" sz="1800" kern="1200" dirty="0"/>
        </a:p>
      </dsp:txBody>
      <dsp:txXfrm>
        <a:off x="1887352" y="381283"/>
        <a:ext cx="8628247" cy="1634071"/>
      </dsp:txXfrm>
    </dsp:sp>
    <dsp:sp modelId="{83C077CE-D1D1-4E1F-A699-3CB3BCB94471}">
      <dsp:nvSpPr>
        <dsp:cNvPr id="0" name=""/>
        <dsp:cNvSpPr/>
      </dsp:nvSpPr>
      <dsp:spPr>
        <a:xfrm>
          <a:off x="0" y="2342169"/>
          <a:ext cx="10515600" cy="16340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353AC-9FF2-4FD9-8FBD-A3B812FD988B}">
      <dsp:nvSpPr>
        <dsp:cNvPr id="0" name=""/>
        <dsp:cNvSpPr/>
      </dsp:nvSpPr>
      <dsp:spPr>
        <a:xfrm>
          <a:off x="494306" y="2709835"/>
          <a:ext cx="898739" cy="8987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EE0CDA-7465-4968-AE38-EABB69CF5041}">
      <dsp:nvSpPr>
        <dsp:cNvPr id="0" name=""/>
        <dsp:cNvSpPr/>
      </dsp:nvSpPr>
      <dsp:spPr>
        <a:xfrm>
          <a:off x="1887352" y="2342169"/>
          <a:ext cx="8628247" cy="1634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39" tIns="172939" rIns="172939" bIns="172939" numCol="1" spcCol="1270" anchor="ctr" anchorCtr="0">
          <a:noAutofit/>
        </a:bodyPr>
        <a:lstStyle/>
        <a:p>
          <a:pPr marL="0" lvl="0" indent="0" algn="l" defTabSz="1111250">
            <a:lnSpc>
              <a:spcPct val="90000"/>
            </a:lnSpc>
            <a:spcBef>
              <a:spcPct val="0"/>
            </a:spcBef>
            <a:spcAft>
              <a:spcPct val="35000"/>
            </a:spcAft>
            <a:buNone/>
          </a:pPr>
          <a:r>
            <a:rPr lang="en-CA" sz="2500" kern="1200" dirty="0"/>
            <a:t>Technology should be </a:t>
          </a:r>
          <a:r>
            <a:rPr lang="en-CA" sz="2500" b="1" kern="1200" dirty="0"/>
            <a:t>a servant, not a master.</a:t>
          </a:r>
          <a:endParaRPr lang="en-US" sz="2500" kern="1200" dirty="0"/>
        </a:p>
      </dsp:txBody>
      <dsp:txXfrm>
        <a:off x="1887352" y="2342169"/>
        <a:ext cx="8628247" cy="163407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CEFE1-8A13-564D-B699-5833187081D3}">
      <dsp:nvSpPr>
        <dsp:cNvPr id="0" name=""/>
        <dsp:cNvSpPr/>
      </dsp:nvSpPr>
      <dsp:spPr>
        <a:xfrm>
          <a:off x="0" y="665"/>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8D7D43-901C-1241-A56E-F914ADE80EA6}">
      <dsp:nvSpPr>
        <dsp:cNvPr id="0" name=""/>
        <dsp:cNvSpPr/>
      </dsp:nvSpPr>
      <dsp:spPr>
        <a:xfrm>
          <a:off x="0" y="665"/>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Malachi 4:5,6 (KJV)</a:t>
          </a:r>
        </a:p>
      </dsp:txBody>
      <dsp:txXfrm>
        <a:off x="0" y="665"/>
        <a:ext cx="6666833" cy="778941"/>
      </dsp:txXfrm>
    </dsp:sp>
    <dsp:sp modelId="{E6C678B4-BE69-AE4E-B4DF-C400F0E671D6}">
      <dsp:nvSpPr>
        <dsp:cNvPr id="0" name=""/>
        <dsp:cNvSpPr/>
      </dsp:nvSpPr>
      <dsp:spPr>
        <a:xfrm>
          <a:off x="0" y="779606"/>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D52011-6F17-1648-9FA3-234B030898FC}">
      <dsp:nvSpPr>
        <dsp:cNvPr id="0" name=""/>
        <dsp:cNvSpPr/>
      </dsp:nvSpPr>
      <dsp:spPr>
        <a:xfrm>
          <a:off x="0" y="779606"/>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Recognize God’s presence in your home - Noah</a:t>
          </a:r>
        </a:p>
      </dsp:txBody>
      <dsp:txXfrm>
        <a:off x="0" y="779606"/>
        <a:ext cx="6666833" cy="778941"/>
      </dsp:txXfrm>
    </dsp:sp>
    <dsp:sp modelId="{9471AAC7-2473-3449-92CE-D2A330D5E001}">
      <dsp:nvSpPr>
        <dsp:cNvPr id="0" name=""/>
        <dsp:cNvSpPr/>
      </dsp:nvSpPr>
      <dsp:spPr>
        <a:xfrm>
          <a:off x="0" y="155854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C440534-1B94-2F41-95CE-146248600517}">
      <dsp:nvSpPr>
        <dsp:cNvPr id="0" name=""/>
        <dsp:cNvSpPr/>
      </dsp:nvSpPr>
      <dsp:spPr>
        <a:xfrm>
          <a:off x="0" y="1558548"/>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Speak words that build people up.</a:t>
          </a:r>
          <a:endParaRPr lang="en-US" sz="2500" kern="1200" dirty="0"/>
        </a:p>
      </dsp:txBody>
      <dsp:txXfrm>
        <a:off x="0" y="1558548"/>
        <a:ext cx="6666833" cy="778941"/>
      </dsp:txXfrm>
    </dsp:sp>
    <dsp:sp modelId="{B358C2C2-C519-3A4D-9FFF-D54357F86316}">
      <dsp:nvSpPr>
        <dsp:cNvPr id="0" name=""/>
        <dsp:cNvSpPr/>
      </dsp:nvSpPr>
      <dsp:spPr>
        <a:xfrm>
          <a:off x="0" y="2337489"/>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3AA1F46-7A8C-6A4C-9946-3116C51DE8D8}">
      <dsp:nvSpPr>
        <dsp:cNvPr id="0" name=""/>
        <dsp:cNvSpPr/>
      </dsp:nvSpPr>
      <dsp:spPr>
        <a:xfrm>
          <a:off x="0" y="2337489"/>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Forgive quickly.</a:t>
          </a:r>
          <a:endParaRPr lang="en-US" sz="2500" kern="1200" dirty="0"/>
        </a:p>
      </dsp:txBody>
      <dsp:txXfrm>
        <a:off x="0" y="2337489"/>
        <a:ext cx="6666833" cy="778941"/>
      </dsp:txXfrm>
    </dsp:sp>
    <dsp:sp modelId="{199EDA1B-7064-DC47-B653-917F29A38C7F}">
      <dsp:nvSpPr>
        <dsp:cNvPr id="0" name=""/>
        <dsp:cNvSpPr/>
      </dsp:nvSpPr>
      <dsp:spPr>
        <a:xfrm>
          <a:off x="0" y="311643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AEE08C0-A1EC-BB42-A1F0-BA353884B8D7}">
      <dsp:nvSpPr>
        <dsp:cNvPr id="0" name=""/>
        <dsp:cNvSpPr/>
      </dsp:nvSpPr>
      <dsp:spPr>
        <a:xfrm>
          <a:off x="0" y="3116430"/>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Remove bitterness.</a:t>
          </a:r>
          <a:endParaRPr lang="en-US" sz="2500" kern="1200" dirty="0"/>
        </a:p>
      </dsp:txBody>
      <dsp:txXfrm>
        <a:off x="0" y="3116430"/>
        <a:ext cx="6666833" cy="778941"/>
      </dsp:txXfrm>
    </dsp:sp>
    <dsp:sp modelId="{D5F8F353-4999-1748-ACA4-92193F657EF7}">
      <dsp:nvSpPr>
        <dsp:cNvPr id="0" name=""/>
        <dsp:cNvSpPr/>
      </dsp:nvSpPr>
      <dsp:spPr>
        <a:xfrm>
          <a:off x="0" y="389537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AF76F53-5693-DE4A-BAB2-1686C8946E7B}">
      <dsp:nvSpPr>
        <dsp:cNvPr id="0" name=""/>
        <dsp:cNvSpPr/>
      </dsp:nvSpPr>
      <dsp:spPr>
        <a:xfrm>
          <a:off x="0" y="3895371"/>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Romans 13:8 (KJV) says,</a:t>
          </a:r>
          <a:endParaRPr lang="en-US" sz="2500" kern="1200" dirty="0"/>
        </a:p>
      </dsp:txBody>
      <dsp:txXfrm>
        <a:off x="0" y="3895371"/>
        <a:ext cx="6666833" cy="778941"/>
      </dsp:txXfrm>
    </dsp:sp>
    <dsp:sp modelId="{6FA9529A-F9E9-204D-A050-BFBBE2589AEB}">
      <dsp:nvSpPr>
        <dsp:cNvPr id="0" name=""/>
        <dsp:cNvSpPr/>
      </dsp:nvSpPr>
      <dsp:spPr>
        <a:xfrm>
          <a:off x="0" y="467431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CDB20DE-4577-EB42-B8AF-6A785943A200}">
      <dsp:nvSpPr>
        <dsp:cNvPr id="0" name=""/>
        <dsp:cNvSpPr/>
      </dsp:nvSpPr>
      <dsp:spPr>
        <a:xfrm>
          <a:off x="0" y="4674313"/>
          <a:ext cx="6666833" cy="778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“Owe no one anything except love.” </a:t>
          </a:r>
          <a:endParaRPr lang="en-US" sz="2500" kern="1200" dirty="0"/>
        </a:p>
      </dsp:txBody>
      <dsp:txXfrm>
        <a:off x="0" y="4674313"/>
        <a:ext cx="6666833" cy="778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BA7E9-5ADE-0246-BDDC-C5E79E245D29}">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9EDE1-7708-CB4A-9A6B-0EFFFFBE827F}">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Let me leave you with one question. Do you simply visit God occasionally, or do you walk with Him daily?</a:t>
          </a:r>
          <a:endParaRPr lang="en-US" sz="2000" kern="1200" dirty="0"/>
        </a:p>
      </dsp:txBody>
      <dsp:txXfrm>
        <a:off x="608661" y="692298"/>
        <a:ext cx="4508047" cy="2799040"/>
      </dsp:txXfrm>
    </dsp:sp>
    <dsp:sp modelId="{DEDA8D7E-3480-8049-8B6B-C09180DC8C4A}">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DE4EE2-99F9-1F48-8971-955823049C30}">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God is calling His people to build </a:t>
          </a:r>
          <a:r>
            <a:rPr lang="en-CA" sz="2000" b="1" kern="1200" dirty="0"/>
            <a:t>portable altars, altars</a:t>
          </a:r>
          <a:r>
            <a:rPr lang="en-CA" sz="2000" kern="1200" dirty="0"/>
            <a:t> that travel with us: in the morning, at work, in the home, in moments of stress in moments of decision. When you carry the altar with you, you carry the </a:t>
          </a:r>
          <a:r>
            <a:rPr lang="en-CA" sz="2000" b="1" kern="1200" dirty="0"/>
            <a:t>presence of God, and</a:t>
          </a:r>
          <a:r>
            <a:rPr lang="en-CA" sz="2000" kern="1200" dirty="0"/>
            <a:t> a life lived in the presence of God is the most powerful witness the world will ever see.</a:t>
          </a:r>
          <a:endParaRPr lang="en-US" sz="2000" kern="1200" dirty="0"/>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A5DE8-FF5F-5E43-A6A9-78E47483F560}">
      <dsp:nvSpPr>
        <dsp:cNvPr id="0" name=""/>
        <dsp:cNvSpPr/>
      </dsp:nvSpPr>
      <dsp:spPr>
        <a:xfrm>
          <a:off x="1333366" y="2516"/>
          <a:ext cx="5333466" cy="130356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844550">
            <a:lnSpc>
              <a:spcPct val="90000"/>
            </a:lnSpc>
            <a:spcBef>
              <a:spcPct val="0"/>
            </a:spcBef>
            <a:spcAft>
              <a:spcPct val="35000"/>
            </a:spcAft>
            <a:buNone/>
          </a:pPr>
          <a:r>
            <a:rPr lang="en-US" sz="1900" kern="1200" dirty="0"/>
            <a:t>Call on Him in worship - includes surrendering to God.</a:t>
          </a:r>
        </a:p>
      </dsp:txBody>
      <dsp:txXfrm>
        <a:off x="1333366" y="2516"/>
        <a:ext cx="5333466" cy="1303561"/>
      </dsp:txXfrm>
    </dsp:sp>
    <dsp:sp modelId="{95D6E427-33EE-2E44-842F-6C76DAD1FB98}">
      <dsp:nvSpPr>
        <dsp:cNvPr id="0" name=""/>
        <dsp:cNvSpPr/>
      </dsp:nvSpPr>
      <dsp:spPr>
        <a:xfrm>
          <a:off x="0" y="2516"/>
          <a:ext cx="1333366" cy="130356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1066800">
            <a:lnSpc>
              <a:spcPct val="90000"/>
            </a:lnSpc>
            <a:spcBef>
              <a:spcPct val="0"/>
            </a:spcBef>
            <a:spcAft>
              <a:spcPct val="35000"/>
            </a:spcAft>
            <a:buNone/>
          </a:pPr>
          <a:r>
            <a:rPr lang="en-US" sz="2400" kern="1200" dirty="0"/>
            <a:t>Call on</a:t>
          </a:r>
        </a:p>
      </dsp:txBody>
      <dsp:txXfrm>
        <a:off x="0" y="2516"/>
        <a:ext cx="1333366" cy="1303561"/>
      </dsp:txXfrm>
    </dsp:sp>
    <dsp:sp modelId="{C8AFB40A-818C-9945-9714-8169B1B6C8FB}">
      <dsp:nvSpPr>
        <dsp:cNvPr id="0" name=""/>
        <dsp:cNvSpPr/>
      </dsp:nvSpPr>
      <dsp:spPr>
        <a:xfrm>
          <a:off x="1333366" y="1384291"/>
          <a:ext cx="5333466" cy="1303561"/>
        </a:xfrm>
        <a:prstGeom prst="rect">
          <a:avLst/>
        </a:prstGeom>
        <a:solidFill>
          <a:schemeClr val="accent5">
            <a:tint val="40000"/>
            <a:alpha val="90000"/>
            <a:hueOff val="-3981555"/>
            <a:satOff val="889"/>
            <a:lumOff val="134"/>
            <a:alphaOff val="0"/>
          </a:schemeClr>
        </a:solidFill>
        <a:ln w="12700" cap="flat" cmpd="sng" algn="ctr">
          <a:solidFill>
            <a:schemeClr val="accent5">
              <a:tint val="40000"/>
              <a:alpha val="90000"/>
              <a:hueOff val="-3981555"/>
              <a:satOff val="889"/>
              <a:lumOff val="1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844550">
            <a:lnSpc>
              <a:spcPct val="90000"/>
            </a:lnSpc>
            <a:spcBef>
              <a:spcPct val="0"/>
            </a:spcBef>
            <a:spcAft>
              <a:spcPct val="35000"/>
            </a:spcAft>
            <a:buNone/>
          </a:pPr>
          <a:r>
            <a:rPr lang="en-US" sz="1900" kern="1200" dirty="0"/>
            <a:t>Proclaim the name of the Lord - includes discipling their children and witnessing for God.</a:t>
          </a:r>
        </a:p>
      </dsp:txBody>
      <dsp:txXfrm>
        <a:off x="1333366" y="1384291"/>
        <a:ext cx="5333466" cy="1303561"/>
      </dsp:txXfrm>
    </dsp:sp>
    <dsp:sp modelId="{821B2BD6-12E1-2346-A36E-F87E40584C26}">
      <dsp:nvSpPr>
        <dsp:cNvPr id="0" name=""/>
        <dsp:cNvSpPr/>
      </dsp:nvSpPr>
      <dsp:spPr>
        <a:xfrm>
          <a:off x="0" y="1384291"/>
          <a:ext cx="1333366" cy="1303561"/>
        </a:xfrm>
        <a:prstGeom prst="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w="12700" cap="flat" cmpd="sng" algn="ctr">
          <a:solidFill>
            <a:schemeClr val="accent5">
              <a:hueOff val="-4050717"/>
              <a:satOff val="-275"/>
              <a:lumOff val="65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1066800">
            <a:lnSpc>
              <a:spcPct val="90000"/>
            </a:lnSpc>
            <a:spcBef>
              <a:spcPct val="0"/>
            </a:spcBef>
            <a:spcAft>
              <a:spcPct val="35000"/>
            </a:spcAft>
            <a:buNone/>
          </a:pPr>
          <a:r>
            <a:rPr lang="en-US" sz="2400" kern="1200" dirty="0"/>
            <a:t>Proclaim</a:t>
          </a:r>
        </a:p>
      </dsp:txBody>
      <dsp:txXfrm>
        <a:off x="0" y="1384291"/>
        <a:ext cx="1333366" cy="1303561"/>
      </dsp:txXfrm>
    </dsp:sp>
    <dsp:sp modelId="{3B425DA9-1ABF-5F4A-82AE-A776918FF4AA}">
      <dsp:nvSpPr>
        <dsp:cNvPr id="0" name=""/>
        <dsp:cNvSpPr/>
      </dsp:nvSpPr>
      <dsp:spPr>
        <a:xfrm>
          <a:off x="1333366" y="2766066"/>
          <a:ext cx="5333466" cy="1303561"/>
        </a:xfrm>
        <a:prstGeom prst="rect">
          <a:avLst/>
        </a:prstGeom>
        <a:solidFill>
          <a:schemeClr val="accent5">
            <a:tint val="40000"/>
            <a:alpha val="90000"/>
            <a:hueOff val="-7963110"/>
            <a:satOff val="1778"/>
            <a:lumOff val="267"/>
            <a:alphaOff val="0"/>
          </a:schemeClr>
        </a:solidFill>
        <a:ln w="12700" cap="flat" cmpd="sng" algn="ctr">
          <a:solidFill>
            <a:schemeClr val="accent5">
              <a:tint val="40000"/>
              <a:alpha val="90000"/>
              <a:hueOff val="-7963110"/>
              <a:satOff val="1778"/>
              <a:lumOff val="2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844550">
            <a:lnSpc>
              <a:spcPct val="90000"/>
            </a:lnSpc>
            <a:spcBef>
              <a:spcPct val="0"/>
            </a:spcBef>
            <a:spcAft>
              <a:spcPct val="35000"/>
            </a:spcAft>
            <a:buNone/>
          </a:pPr>
          <a:r>
            <a:rPr lang="en-US" sz="1900" kern="1200" dirty="0"/>
            <a:t>Be called by His name - to be known as people who were loyal to him.</a:t>
          </a:r>
        </a:p>
      </dsp:txBody>
      <dsp:txXfrm>
        <a:off x="1333366" y="2766066"/>
        <a:ext cx="5333466" cy="1303561"/>
      </dsp:txXfrm>
    </dsp:sp>
    <dsp:sp modelId="{ADDDDEE4-BA47-E44D-A31C-8382FEED95C3}">
      <dsp:nvSpPr>
        <dsp:cNvPr id="0" name=""/>
        <dsp:cNvSpPr/>
      </dsp:nvSpPr>
      <dsp:spPr>
        <a:xfrm>
          <a:off x="0" y="2766066"/>
          <a:ext cx="1333366" cy="1303561"/>
        </a:xfrm>
        <a:prstGeom prst="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w="12700" cap="flat" cmpd="sng" algn="ctr">
          <a:solidFill>
            <a:schemeClr val="accent5">
              <a:hueOff val="-8101434"/>
              <a:satOff val="-551"/>
              <a:lumOff val="13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1066800">
            <a:lnSpc>
              <a:spcPct val="90000"/>
            </a:lnSpc>
            <a:spcBef>
              <a:spcPct val="0"/>
            </a:spcBef>
            <a:spcAft>
              <a:spcPct val="35000"/>
            </a:spcAft>
            <a:buNone/>
          </a:pPr>
          <a:r>
            <a:rPr lang="en-US" sz="2400" kern="1200" dirty="0"/>
            <a:t>Be</a:t>
          </a:r>
        </a:p>
      </dsp:txBody>
      <dsp:txXfrm>
        <a:off x="0" y="2766066"/>
        <a:ext cx="1333366" cy="1303561"/>
      </dsp:txXfrm>
    </dsp:sp>
    <dsp:sp modelId="{C48C5CF9-7E19-8343-8163-C6B5F5F95649}">
      <dsp:nvSpPr>
        <dsp:cNvPr id="0" name=""/>
        <dsp:cNvSpPr/>
      </dsp:nvSpPr>
      <dsp:spPr>
        <a:xfrm>
          <a:off x="1333366" y="4147841"/>
          <a:ext cx="5333466" cy="1303561"/>
        </a:xfrm>
        <a:prstGeom prst="rect">
          <a:avLst/>
        </a:prstGeom>
        <a:solidFill>
          <a:schemeClr val="accent5">
            <a:tint val="40000"/>
            <a:alpha val="90000"/>
            <a:hueOff val="-11944666"/>
            <a:satOff val="2667"/>
            <a:lumOff val="401"/>
            <a:alphaOff val="0"/>
          </a:schemeClr>
        </a:solidFill>
        <a:ln w="12700" cap="flat" cmpd="sng" algn="ctr">
          <a:solidFill>
            <a:schemeClr val="accent5">
              <a:tint val="40000"/>
              <a:alpha val="90000"/>
              <a:hueOff val="-11944666"/>
              <a:satOff val="2667"/>
              <a:lumOff val="40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844550">
            <a:lnSpc>
              <a:spcPct val="90000"/>
            </a:lnSpc>
            <a:spcBef>
              <a:spcPct val="0"/>
            </a:spcBef>
            <a:spcAft>
              <a:spcPct val="35000"/>
            </a:spcAft>
            <a:buNone/>
          </a:pPr>
          <a:r>
            <a:rPr lang="en-US" sz="1900" kern="1200" dirty="0"/>
            <a:t>Call on Him for help - through prayer.</a:t>
          </a:r>
        </a:p>
      </dsp:txBody>
      <dsp:txXfrm>
        <a:off x="1333366" y="4147841"/>
        <a:ext cx="5333466" cy="1303561"/>
      </dsp:txXfrm>
    </dsp:sp>
    <dsp:sp modelId="{778113E1-1C11-584F-9870-0DE1B648FB3F}">
      <dsp:nvSpPr>
        <dsp:cNvPr id="0" name=""/>
        <dsp:cNvSpPr/>
      </dsp:nvSpPr>
      <dsp:spPr>
        <a:xfrm>
          <a:off x="0" y="4147841"/>
          <a:ext cx="1333366" cy="1303561"/>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1066800">
            <a:lnSpc>
              <a:spcPct val="90000"/>
            </a:lnSpc>
            <a:spcBef>
              <a:spcPct val="0"/>
            </a:spcBef>
            <a:spcAft>
              <a:spcPct val="35000"/>
            </a:spcAft>
            <a:buNone/>
          </a:pPr>
          <a:r>
            <a:rPr lang="en-US" sz="2400" kern="1200" dirty="0"/>
            <a:t>Call on</a:t>
          </a:r>
        </a:p>
      </dsp:txBody>
      <dsp:txXfrm>
        <a:off x="0" y="4147841"/>
        <a:ext cx="1333366" cy="13035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532DB-1185-534B-8CAE-D5E382813859}">
      <dsp:nvSpPr>
        <dsp:cNvPr id="0" name=""/>
        <dsp:cNvSpPr/>
      </dsp:nvSpPr>
      <dsp:spPr>
        <a:xfrm>
          <a:off x="606456" y="0"/>
          <a:ext cx="5453920" cy="545392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E348EA1-4AC3-0E4B-BAD7-E3750A9930FC}">
      <dsp:nvSpPr>
        <dsp:cNvPr id="0" name=""/>
        <dsp:cNvSpPr/>
      </dsp:nvSpPr>
      <dsp:spPr>
        <a:xfrm>
          <a:off x="1124578" y="518122"/>
          <a:ext cx="2127028" cy="21270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The English word </a:t>
          </a:r>
          <a:r>
            <a:rPr lang="en-CA" sz="2000" b="1" kern="1200" dirty="0"/>
            <a:t>worship</a:t>
          </a:r>
          <a:r>
            <a:rPr lang="en-CA" sz="2000" kern="1200" dirty="0"/>
            <a:t> comes from an Anglo-Saxon word: </a:t>
          </a:r>
          <a:r>
            <a:rPr lang="en-CA" sz="2000" b="1" kern="1200" dirty="0"/>
            <a:t>weorthscipe</a:t>
          </a:r>
          <a:r>
            <a:rPr lang="en-CA" sz="2000" kern="1200" dirty="0"/>
            <a:t>.</a:t>
          </a:r>
          <a:endParaRPr lang="en-US" sz="2000" kern="1200" dirty="0"/>
        </a:p>
      </dsp:txBody>
      <dsp:txXfrm>
        <a:off x="1228411" y="621955"/>
        <a:ext cx="1919362" cy="1919362"/>
      </dsp:txXfrm>
    </dsp:sp>
    <dsp:sp modelId="{761F5C45-6B9C-7A46-9E77-4527B86A43F5}">
      <dsp:nvSpPr>
        <dsp:cNvPr id="0" name=""/>
        <dsp:cNvSpPr/>
      </dsp:nvSpPr>
      <dsp:spPr>
        <a:xfrm>
          <a:off x="3415225" y="518122"/>
          <a:ext cx="2127028" cy="212702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It comes from two parts:</a:t>
          </a:r>
          <a:endParaRPr lang="en-US" sz="2000" kern="1200" dirty="0"/>
        </a:p>
      </dsp:txBody>
      <dsp:txXfrm>
        <a:off x="3519058" y="621955"/>
        <a:ext cx="1919362" cy="1919362"/>
      </dsp:txXfrm>
    </dsp:sp>
    <dsp:sp modelId="{73ED7198-5751-784D-A908-EE94C78E4C2E}">
      <dsp:nvSpPr>
        <dsp:cNvPr id="0" name=""/>
        <dsp:cNvSpPr/>
      </dsp:nvSpPr>
      <dsp:spPr>
        <a:xfrm>
          <a:off x="1124578" y="2808768"/>
          <a:ext cx="2127028" cy="212702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“Worth”</a:t>
          </a:r>
          <a:br>
            <a:rPr lang="en-CA" sz="2000" kern="1200" dirty="0"/>
          </a:br>
          <a:r>
            <a:rPr lang="en-CA" sz="2000" kern="1200" dirty="0"/>
            <a:t>and</a:t>
          </a:r>
          <a:br>
            <a:rPr lang="en-CA" sz="2000" kern="1200" dirty="0"/>
          </a:br>
          <a:r>
            <a:rPr lang="en-CA" sz="2000" kern="1200" dirty="0"/>
            <a:t>“ship.”</a:t>
          </a:r>
          <a:endParaRPr lang="en-US" sz="2000" kern="1200" dirty="0"/>
        </a:p>
      </dsp:txBody>
      <dsp:txXfrm>
        <a:off x="1228411" y="2912601"/>
        <a:ext cx="1919362" cy="1919362"/>
      </dsp:txXfrm>
    </dsp:sp>
    <dsp:sp modelId="{E59BCC89-6378-0F48-A37E-BDBFD2AD4614}">
      <dsp:nvSpPr>
        <dsp:cNvPr id="0" name=""/>
        <dsp:cNvSpPr/>
      </dsp:nvSpPr>
      <dsp:spPr>
        <a:xfrm>
          <a:off x="3415225" y="2808768"/>
          <a:ext cx="2127028" cy="21270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It literally means </a:t>
          </a:r>
          <a:r>
            <a:rPr lang="en-CA" sz="2000" b="1" kern="1200" dirty="0"/>
            <a:t>to declare someone worthy</a:t>
          </a:r>
          <a:r>
            <a:rPr lang="en-CA" sz="2000" kern="1200" dirty="0"/>
            <a:t>.</a:t>
          </a:r>
          <a:endParaRPr lang="en-US" sz="2000" kern="1200" dirty="0"/>
        </a:p>
      </dsp:txBody>
      <dsp:txXfrm>
        <a:off x="3519058" y="2912601"/>
        <a:ext cx="1919362" cy="19193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73FEC-3284-9D47-82D8-E82604E46EC0}">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0F6D8C-5E37-3140-A893-5EB3D61D9D74}">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Revelation 5 describes a powerful moment in heaven.</a:t>
          </a:r>
          <a:endParaRPr lang="en-US" sz="3000" kern="1200" dirty="0"/>
        </a:p>
      </dsp:txBody>
      <dsp:txXfrm>
        <a:off x="0" y="665"/>
        <a:ext cx="6666833" cy="1090517"/>
      </dsp:txXfrm>
    </dsp:sp>
    <dsp:sp modelId="{340B2059-9F61-9C4C-AF5C-72A2593AB386}">
      <dsp:nvSpPr>
        <dsp:cNvPr id="0" name=""/>
        <dsp:cNvSpPr/>
      </dsp:nvSpPr>
      <dsp:spPr>
        <a:xfrm>
          <a:off x="0" y="1091183"/>
          <a:ext cx="6666833" cy="0"/>
        </a:xfrm>
        <a:prstGeom prst="line">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w="12700" cap="flat" cmpd="sng" algn="ctr">
          <a:solidFill>
            <a:schemeClr val="accent2">
              <a:hueOff val="1610903"/>
              <a:satOff val="-4623"/>
              <a:lumOff val="-7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056BC71-F490-B34A-8E73-67AD40D523A8}">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The angels sing:</a:t>
          </a:r>
          <a:endParaRPr lang="en-US" sz="3000" kern="1200" dirty="0"/>
        </a:p>
      </dsp:txBody>
      <dsp:txXfrm>
        <a:off x="0" y="1091183"/>
        <a:ext cx="6666833" cy="1090517"/>
      </dsp:txXfrm>
    </dsp:sp>
    <dsp:sp modelId="{652DFBD9-9CCC-5241-9FAF-EEA95E780489}">
      <dsp:nvSpPr>
        <dsp:cNvPr id="0" name=""/>
        <dsp:cNvSpPr/>
      </dsp:nvSpPr>
      <dsp:spPr>
        <a:xfrm>
          <a:off x="0" y="2181701"/>
          <a:ext cx="6666833" cy="0"/>
        </a:xfrm>
        <a:prstGeom prst="line">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A62A365-1903-1646-8485-B066AF292AF3}">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“Worthy is the Lamb who was slain.”</a:t>
          </a:r>
          <a:endParaRPr lang="en-US" sz="3000" kern="1200" dirty="0"/>
        </a:p>
      </dsp:txBody>
      <dsp:txXfrm>
        <a:off x="0" y="2181701"/>
        <a:ext cx="6666833" cy="1090517"/>
      </dsp:txXfrm>
    </dsp:sp>
    <dsp:sp modelId="{16CAF706-5707-B142-9E67-F6C184A862FB}">
      <dsp:nvSpPr>
        <dsp:cNvPr id="0" name=""/>
        <dsp:cNvSpPr/>
      </dsp:nvSpPr>
      <dsp:spPr>
        <a:xfrm>
          <a:off x="0" y="3272218"/>
          <a:ext cx="6666833" cy="0"/>
        </a:xfrm>
        <a:prstGeom prst="line">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C0D1648-C792-3F43-A044-9655CD06B32D}">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And every creature responds with blessing and honor and glory.</a:t>
          </a:r>
          <a:endParaRPr lang="en-US" sz="3000" kern="1200" dirty="0"/>
        </a:p>
      </dsp:txBody>
      <dsp:txXfrm>
        <a:off x="0" y="3272218"/>
        <a:ext cx="6666833" cy="1090517"/>
      </dsp:txXfrm>
    </dsp:sp>
    <dsp:sp modelId="{647639EB-E079-C64B-AE43-2F35E7B89EE7}">
      <dsp:nvSpPr>
        <dsp:cNvPr id="0" name=""/>
        <dsp:cNvSpPr/>
      </dsp:nvSpPr>
      <dsp:spPr>
        <a:xfrm>
          <a:off x="0" y="4362736"/>
          <a:ext cx="6666833" cy="0"/>
        </a:xfrm>
        <a:prstGeom prst="line">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F9C35BE-95E2-DB49-BB8D-FC178F67DA82}">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That is worship!</a:t>
          </a:r>
          <a:endParaRPr lang="en-US" sz="3000" kern="1200" dirty="0"/>
        </a:p>
      </dsp:txBody>
      <dsp:txXfrm>
        <a:off x="0" y="4362736"/>
        <a:ext cx="6666833" cy="10905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C4AC6-2175-D14D-AC7B-BE0E0A6D6FBF}">
      <dsp:nvSpPr>
        <dsp:cNvPr id="0" name=""/>
        <dsp:cNvSpPr/>
      </dsp:nvSpPr>
      <dsp:spPr>
        <a:xfrm>
          <a:off x="0" y="33439"/>
          <a:ext cx="6666833" cy="12776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b="1" kern="1200" dirty="0"/>
            <a:t>Worship is encounter.</a:t>
          </a:r>
          <a:endParaRPr lang="en-US" sz="3200" kern="1200" dirty="0"/>
        </a:p>
      </dsp:txBody>
      <dsp:txXfrm>
        <a:off x="62369" y="95808"/>
        <a:ext cx="6542095" cy="1152902"/>
      </dsp:txXfrm>
    </dsp:sp>
    <dsp:sp modelId="{23BB7624-7286-CC44-AB7F-06B984A8AC07}">
      <dsp:nvSpPr>
        <dsp:cNvPr id="0" name=""/>
        <dsp:cNvSpPr/>
      </dsp:nvSpPr>
      <dsp:spPr>
        <a:xfrm>
          <a:off x="0" y="1403239"/>
          <a:ext cx="6666833" cy="1277640"/>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kern="1200" dirty="0"/>
            <a:t>When you encounter God, something changes inside you.</a:t>
          </a:r>
          <a:endParaRPr lang="en-US" sz="3200" kern="1200" dirty="0"/>
        </a:p>
      </dsp:txBody>
      <dsp:txXfrm>
        <a:off x="62369" y="1465608"/>
        <a:ext cx="6542095" cy="1152902"/>
      </dsp:txXfrm>
    </dsp:sp>
    <dsp:sp modelId="{23A1314D-79C0-5949-BA11-DA74F911137D}">
      <dsp:nvSpPr>
        <dsp:cNvPr id="0" name=""/>
        <dsp:cNvSpPr/>
      </dsp:nvSpPr>
      <dsp:spPr>
        <a:xfrm>
          <a:off x="0" y="2773040"/>
          <a:ext cx="6666833" cy="1277640"/>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kern="1200" dirty="0"/>
            <a:t>Worship is also </a:t>
          </a:r>
          <a:r>
            <a:rPr lang="en-CA" sz="3200" b="1" kern="1200" dirty="0"/>
            <a:t>communion</a:t>
          </a:r>
          <a:r>
            <a:rPr lang="en-CA" sz="3200" kern="1200" dirty="0"/>
            <a:t>.</a:t>
          </a:r>
          <a:endParaRPr lang="en-US" sz="3200" kern="1200" dirty="0"/>
        </a:p>
      </dsp:txBody>
      <dsp:txXfrm>
        <a:off x="62369" y="2835409"/>
        <a:ext cx="6542095" cy="1152902"/>
      </dsp:txXfrm>
    </dsp:sp>
    <dsp:sp modelId="{49A15F45-A6C9-8041-A238-A57B5ABFA475}">
      <dsp:nvSpPr>
        <dsp:cNvPr id="0" name=""/>
        <dsp:cNvSpPr/>
      </dsp:nvSpPr>
      <dsp:spPr>
        <a:xfrm>
          <a:off x="0" y="4142840"/>
          <a:ext cx="6666833" cy="127764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CA" sz="3200" kern="1200" dirty="0"/>
            <a:t>It is relationship.</a:t>
          </a:r>
          <a:endParaRPr lang="en-US" sz="3200" kern="1200" dirty="0"/>
        </a:p>
      </dsp:txBody>
      <dsp:txXfrm>
        <a:off x="62369" y="4205209"/>
        <a:ext cx="6542095" cy="11529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7B5F7-09A1-944D-BAEE-592522C5C243}">
      <dsp:nvSpPr>
        <dsp:cNvPr id="0" name=""/>
        <dsp:cNvSpPr/>
      </dsp:nvSpPr>
      <dsp:spPr>
        <a:xfrm>
          <a:off x="0" y="682"/>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B661EA2-752E-BB41-9DE5-88384042702F}">
      <dsp:nvSpPr>
        <dsp:cNvPr id="0" name=""/>
        <dsp:cNvSpPr/>
      </dsp:nvSpPr>
      <dsp:spPr>
        <a:xfrm>
          <a:off x="0" y="682"/>
          <a:ext cx="6666833" cy="1118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dirty="0"/>
            <a:t>“to quicken the conscience by the holiness of God</a:t>
          </a:r>
          <a:endParaRPr lang="en-US" sz="3100" kern="1200" dirty="0"/>
        </a:p>
      </dsp:txBody>
      <dsp:txXfrm>
        <a:off x="0" y="682"/>
        <a:ext cx="6666833" cy="1118715"/>
      </dsp:txXfrm>
    </dsp:sp>
    <dsp:sp modelId="{10200CE3-FD8F-4D40-9019-5B2449905BB1}">
      <dsp:nvSpPr>
        <dsp:cNvPr id="0" name=""/>
        <dsp:cNvSpPr/>
      </dsp:nvSpPr>
      <dsp:spPr>
        <a:xfrm>
          <a:off x="0" y="1119398"/>
          <a:ext cx="6666833" cy="0"/>
        </a:xfrm>
        <a:prstGeom prst="line">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w="12700" cap="flat" cmpd="sng" algn="ctr">
          <a:solidFill>
            <a:schemeClr val="accent2">
              <a:hueOff val="1610903"/>
              <a:satOff val="-4623"/>
              <a:lumOff val="-7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624A1C1-2B9B-A447-8461-EBC0454F8F19}">
      <dsp:nvSpPr>
        <dsp:cNvPr id="0" name=""/>
        <dsp:cNvSpPr/>
      </dsp:nvSpPr>
      <dsp:spPr>
        <a:xfrm>
          <a:off x="0" y="1119398"/>
          <a:ext cx="6666833" cy="1118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dirty="0"/>
            <a:t>to feed the mind with the truth of God</a:t>
          </a:r>
          <a:endParaRPr lang="en-US" sz="3100" kern="1200" dirty="0"/>
        </a:p>
      </dsp:txBody>
      <dsp:txXfrm>
        <a:off x="0" y="1119398"/>
        <a:ext cx="6666833" cy="1118715"/>
      </dsp:txXfrm>
    </dsp:sp>
    <dsp:sp modelId="{E27A01E8-0849-7040-A13B-95262FE5EB35}">
      <dsp:nvSpPr>
        <dsp:cNvPr id="0" name=""/>
        <dsp:cNvSpPr/>
      </dsp:nvSpPr>
      <dsp:spPr>
        <a:xfrm>
          <a:off x="0" y="2238113"/>
          <a:ext cx="6666833" cy="0"/>
        </a:xfrm>
        <a:prstGeom prst="line">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C301EA-63A1-004A-A903-6272B284DD94}">
      <dsp:nvSpPr>
        <dsp:cNvPr id="0" name=""/>
        <dsp:cNvSpPr/>
      </dsp:nvSpPr>
      <dsp:spPr>
        <a:xfrm>
          <a:off x="0" y="2238113"/>
          <a:ext cx="6666833" cy="1118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dirty="0"/>
            <a:t>to purge the imagination by the beauty of God</a:t>
          </a:r>
          <a:endParaRPr lang="en-US" sz="3100" kern="1200" dirty="0"/>
        </a:p>
      </dsp:txBody>
      <dsp:txXfrm>
        <a:off x="0" y="2238113"/>
        <a:ext cx="6666833" cy="1118715"/>
      </dsp:txXfrm>
    </dsp:sp>
    <dsp:sp modelId="{BBE5B25C-1357-1D4B-BB22-E19FF47BA992}">
      <dsp:nvSpPr>
        <dsp:cNvPr id="0" name=""/>
        <dsp:cNvSpPr/>
      </dsp:nvSpPr>
      <dsp:spPr>
        <a:xfrm>
          <a:off x="0" y="3356828"/>
          <a:ext cx="6666833" cy="0"/>
        </a:xfrm>
        <a:prstGeom prst="line">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EEDDCD-B91D-EF4E-A7E8-DF5629DB11F5}">
      <dsp:nvSpPr>
        <dsp:cNvPr id="0" name=""/>
        <dsp:cNvSpPr/>
      </dsp:nvSpPr>
      <dsp:spPr>
        <a:xfrm>
          <a:off x="0" y="3356828"/>
          <a:ext cx="6666833" cy="1118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dirty="0"/>
            <a:t>to open the heart to the love of God</a:t>
          </a:r>
          <a:endParaRPr lang="en-US" sz="3100" kern="1200" dirty="0"/>
        </a:p>
      </dsp:txBody>
      <dsp:txXfrm>
        <a:off x="0" y="3356828"/>
        <a:ext cx="6666833" cy="1118715"/>
      </dsp:txXfrm>
    </dsp:sp>
    <dsp:sp modelId="{4DDD9BEE-9A4F-5F47-9301-3C9307E99C0F}">
      <dsp:nvSpPr>
        <dsp:cNvPr id="0" name=""/>
        <dsp:cNvSpPr/>
      </dsp:nvSpPr>
      <dsp:spPr>
        <a:xfrm>
          <a:off x="0" y="4475543"/>
          <a:ext cx="6666833" cy="0"/>
        </a:xfrm>
        <a:prstGeom prst="line">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3F1F668-BFC9-8D4D-B6B6-6D2D7A863440}">
      <dsp:nvSpPr>
        <dsp:cNvPr id="0" name=""/>
        <dsp:cNvSpPr/>
      </dsp:nvSpPr>
      <dsp:spPr>
        <a:xfrm>
          <a:off x="0" y="4475543"/>
          <a:ext cx="6666833" cy="1118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to devote the will to the purpose of God” </a:t>
          </a:r>
        </a:p>
        <a:p>
          <a:pPr marL="0" lvl="0" indent="0" algn="l" defTabSz="1022350">
            <a:lnSpc>
              <a:spcPct val="90000"/>
            </a:lnSpc>
            <a:spcBef>
              <a:spcPct val="0"/>
            </a:spcBef>
            <a:spcAft>
              <a:spcPct val="35000"/>
            </a:spcAft>
            <a:buNone/>
          </a:pPr>
          <a:r>
            <a:rPr lang="en-CA" sz="1600" kern="1200" dirty="0"/>
            <a:t>Segler and Bradley, Christian Worship: It Theology and Practice</a:t>
          </a:r>
          <a:endParaRPr lang="en-US" sz="1600" kern="1200" dirty="0"/>
        </a:p>
      </dsp:txBody>
      <dsp:txXfrm>
        <a:off x="0" y="4475543"/>
        <a:ext cx="6666833" cy="11187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8D297-853D-7D49-9DBB-58E9299DDCF2}">
      <dsp:nvSpPr>
        <dsp:cNvPr id="0" name=""/>
        <dsp:cNvSpPr/>
      </dsp:nvSpPr>
      <dsp:spPr>
        <a:xfrm>
          <a:off x="0" y="0"/>
          <a:ext cx="8938260" cy="195810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CA" sz="3700" kern="1200" dirty="0"/>
            <a:t>True worship always leads to </a:t>
          </a:r>
          <a:r>
            <a:rPr lang="en-CA" sz="3700" b="1" kern="1200" dirty="0"/>
            <a:t>transformation</a:t>
          </a:r>
          <a:r>
            <a:rPr lang="en-CA" sz="3700" kern="1200" dirty="0"/>
            <a:t>.</a:t>
          </a:r>
          <a:endParaRPr lang="en-US" sz="3700" kern="1200" dirty="0"/>
        </a:p>
      </dsp:txBody>
      <dsp:txXfrm>
        <a:off x="57351" y="57351"/>
        <a:ext cx="6914408" cy="1843400"/>
      </dsp:txXfrm>
    </dsp:sp>
    <dsp:sp modelId="{076299C5-4412-1243-942E-5506D76FEDC5}">
      <dsp:nvSpPr>
        <dsp:cNvPr id="0" name=""/>
        <dsp:cNvSpPr/>
      </dsp:nvSpPr>
      <dsp:spPr>
        <a:xfrm>
          <a:off x="1577339" y="2393235"/>
          <a:ext cx="8938260" cy="195810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CA" sz="3700" kern="1200" dirty="0"/>
            <a:t>You cannot encounter the living God and remain the same person.</a:t>
          </a:r>
          <a:endParaRPr lang="en-US" sz="3700" kern="1200" dirty="0"/>
        </a:p>
      </dsp:txBody>
      <dsp:txXfrm>
        <a:off x="1634690" y="2450586"/>
        <a:ext cx="5973451" cy="1843400"/>
      </dsp:txXfrm>
    </dsp:sp>
    <dsp:sp modelId="{371D9865-5A83-664E-9211-E6DFE7E00BB2}">
      <dsp:nvSpPr>
        <dsp:cNvPr id="0" name=""/>
        <dsp:cNvSpPr/>
      </dsp:nvSpPr>
      <dsp:spPr>
        <a:xfrm>
          <a:off x="7665493" y="1539285"/>
          <a:ext cx="1272766" cy="1272766"/>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951865" y="1539285"/>
        <a:ext cx="700022" cy="9577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A81E7-ADA3-2A4F-BBBB-E5BC673D8BF0}">
      <dsp:nvSpPr>
        <dsp:cNvPr id="0" name=""/>
        <dsp:cNvSpPr/>
      </dsp:nvSpPr>
      <dsp:spPr>
        <a:xfrm>
          <a:off x="0" y="3291729"/>
          <a:ext cx="6666833" cy="215973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CA" sz="1900" kern="1200" dirty="0"/>
            <a:t>“The infinite, unfathomable love of God through Christ became the subject of his meditations, day and night; and with all the fervour of his soul, he sought to reveal that love to the people among whom he dwelt. Enoch’s walk with God was not in a trance or vision, but in all the duties of his daily life.”</a:t>
          </a:r>
          <a:r>
            <a:rPr lang="en-US" sz="1900" kern="1200" dirty="0"/>
            <a:t> White, Ellen G. </a:t>
          </a:r>
          <a:r>
            <a:rPr lang="en-US" sz="1900" i="1" kern="1200" dirty="0"/>
            <a:t>Patriarchs and Prophets </a:t>
          </a:r>
          <a:r>
            <a:rPr lang="en-US" sz="1900" kern="1200" dirty="0"/>
            <a:t>pp. 84-85</a:t>
          </a:r>
        </a:p>
      </dsp:txBody>
      <dsp:txXfrm>
        <a:off x="0" y="3291729"/>
        <a:ext cx="6666833" cy="2159731"/>
      </dsp:txXfrm>
    </dsp:sp>
    <dsp:sp modelId="{612123AB-280C-0A42-B16A-789A516CFB6E}">
      <dsp:nvSpPr>
        <dsp:cNvPr id="0" name=""/>
        <dsp:cNvSpPr/>
      </dsp:nvSpPr>
      <dsp:spPr>
        <a:xfrm rot="10800000">
          <a:off x="0" y="2459"/>
          <a:ext cx="6666833" cy="3321666"/>
        </a:xfrm>
        <a:prstGeom prst="upArrowCallou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May have been one of the first early disciples to understand that the altar is portable.</a:t>
          </a:r>
        </a:p>
      </dsp:txBody>
      <dsp:txXfrm rot="10800000">
        <a:off x="0" y="2459"/>
        <a:ext cx="6666833" cy="21583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DEC0E-D297-9F40-8A22-17D00D9B32BB}" type="datetimeFigureOut">
              <a:rPr lang="en-US" smtClean="0"/>
              <a:t>4/8/2026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168C0-94A7-394F-B1C2-01D7E6AE5307}" type="slidenum">
              <a:rPr lang="en-US" smtClean="0"/>
              <a:t>‹#›</a:t>
            </a:fld>
            <a:endParaRPr lang="en-US" dirty="0"/>
          </a:p>
        </p:txBody>
      </p:sp>
    </p:spTree>
    <p:extLst>
      <p:ext uri="{BB962C8B-B14F-4D97-AF65-F5344CB8AC3E}">
        <p14:creationId xmlns:p14="http://schemas.microsoft.com/office/powerpoint/2010/main" val="231766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2168C0-94A7-394F-B1C2-01D7E6AE5307}" type="slidenum">
              <a:rPr lang="en-US" smtClean="0"/>
              <a:t>41</a:t>
            </a:fld>
            <a:endParaRPr lang="en-US" dirty="0"/>
          </a:p>
        </p:txBody>
      </p:sp>
    </p:spTree>
    <p:extLst>
      <p:ext uri="{BB962C8B-B14F-4D97-AF65-F5344CB8AC3E}">
        <p14:creationId xmlns:p14="http://schemas.microsoft.com/office/powerpoint/2010/main" val="393515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05AA-ECAF-0CD9-21DD-2B8F8EBD12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80B7D8-F675-A324-DD88-7B0AED59C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AEBA2-368B-7F9D-7811-31009BD1AA84}"/>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5" name="Footer Placeholder 4">
            <a:extLst>
              <a:ext uri="{FF2B5EF4-FFF2-40B4-BE49-F238E27FC236}">
                <a16:creationId xmlns:a16="http://schemas.microsoft.com/office/drawing/2014/main" id="{82EA1280-7CC6-E3A4-192D-321E5E9B38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80031-4FA2-DDC1-51DD-D89E507602CD}"/>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348029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74DA-84C8-23F1-52B2-D973E482A0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FBFFB-E6F7-2554-8353-D99414FE50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1E6E4-0055-72BA-6BF3-7F1DDC8C0043}"/>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5" name="Footer Placeholder 4">
            <a:extLst>
              <a:ext uri="{FF2B5EF4-FFF2-40B4-BE49-F238E27FC236}">
                <a16:creationId xmlns:a16="http://schemas.microsoft.com/office/drawing/2014/main" id="{1AD8DBDC-63ED-8F6F-E407-9B019A152C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9840BC-47CF-3A16-AF40-B872367C436A}"/>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54760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D40700-BD23-F90B-91BF-C778563C74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051F76-C6F7-EBB6-1D81-E41A6F0B05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BC1CC-55EF-133A-5B2B-9DDEEFA5CEB9}"/>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5" name="Footer Placeholder 4">
            <a:extLst>
              <a:ext uri="{FF2B5EF4-FFF2-40B4-BE49-F238E27FC236}">
                <a16:creationId xmlns:a16="http://schemas.microsoft.com/office/drawing/2014/main" id="{6BA3B698-DCEF-FFD3-64D4-368A3545F4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E4E62C-AB7B-4DED-5E16-B12E4F1B164A}"/>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647766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1371616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0E342CE-1A03-4C01-B952-C47484AF4ADD}"/>
              </a:ext>
            </a:extLst>
          </p:cNvPr>
          <p:cNvSpPr>
            <a:spLocks noGrp="1"/>
          </p:cNvSpPr>
          <p:nvPr>
            <p:ph type="pic" sz="quarter" idx="10"/>
          </p:nvPr>
        </p:nvSpPr>
        <p:spPr>
          <a:xfrm>
            <a:off x="1094908" y="1968500"/>
            <a:ext cx="9021158" cy="3543299"/>
          </a:xfrm>
          <a:solidFill>
            <a:schemeClr val="bg2">
              <a:lumMod val="95000"/>
            </a:schemeClr>
          </a:solidFill>
        </p:spPr>
        <p:txBody>
          <a:bodyPr>
            <a:normAutofit/>
          </a:bodyPr>
          <a:lstStyle>
            <a:lvl1pPr>
              <a:defRPr sz="800"/>
            </a:lvl1pPr>
          </a:lstStyle>
          <a:p>
            <a:endParaRPr lang="en-ID" dirty="0"/>
          </a:p>
        </p:txBody>
      </p:sp>
      <p:sp>
        <p:nvSpPr>
          <p:cNvPr id="6" name="Text Placeholder 2">
            <a:extLst>
              <a:ext uri="{FF2B5EF4-FFF2-40B4-BE49-F238E27FC236}">
                <a16:creationId xmlns:a16="http://schemas.microsoft.com/office/drawing/2014/main" id="{D87A3FF5-38CB-4ECF-8EC4-39E6BB1EBA06}"/>
              </a:ext>
            </a:extLst>
          </p:cNvPr>
          <p:cNvSpPr>
            <a:spLocks noGrp="1"/>
          </p:cNvSpPr>
          <p:nvPr>
            <p:ph type="body" sz="quarter" idx="21" hasCustomPrompt="1"/>
          </p:nvPr>
        </p:nvSpPr>
        <p:spPr>
          <a:xfrm>
            <a:off x="911875" y="1078526"/>
            <a:ext cx="4380748" cy="850900"/>
          </a:xfrm>
        </p:spPr>
        <p:txBody>
          <a:bodyPr anchor="ctr">
            <a:normAutofit/>
          </a:bodyPr>
          <a:lstStyle>
            <a:lvl1pPr marL="0" indent="0" algn="l">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302607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11CC-29A2-0839-089A-73219690BF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4785B1-C1C6-D2AA-33A9-49B3C38D20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334F1-E902-DC79-7A57-05666A1946BD}"/>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5" name="Footer Placeholder 4">
            <a:extLst>
              <a:ext uri="{FF2B5EF4-FFF2-40B4-BE49-F238E27FC236}">
                <a16:creationId xmlns:a16="http://schemas.microsoft.com/office/drawing/2014/main" id="{CA76A721-8655-7E36-BAA9-21C57A664B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768765-A2D8-8735-92DA-E971269B0F66}"/>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986440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F986-15F1-696E-D495-8504B1A68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90EDB-E5F1-E15F-87BA-E0E740F0B7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A61A6-EB00-666C-BAF1-49E72D5A4840}"/>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5" name="Footer Placeholder 4">
            <a:extLst>
              <a:ext uri="{FF2B5EF4-FFF2-40B4-BE49-F238E27FC236}">
                <a16:creationId xmlns:a16="http://schemas.microsoft.com/office/drawing/2014/main" id="{85A03A56-B3E8-FF4C-9F03-ED92EB69A7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216EE8-453D-D4E4-0D98-A9AEB658BB2A}"/>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3800364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2B3B-F001-A518-F62C-44D20D6A8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7A8318-83CD-2AF8-A54B-99B8E525A2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5B9EAB-3C24-98DD-8F61-57651913FF70}"/>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5" name="Footer Placeholder 4">
            <a:extLst>
              <a:ext uri="{FF2B5EF4-FFF2-40B4-BE49-F238E27FC236}">
                <a16:creationId xmlns:a16="http://schemas.microsoft.com/office/drawing/2014/main" id="{1EE1E7CA-8226-32AF-10D2-EFBF8525F9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F3EC08-8458-B077-FA75-0B1099486077}"/>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2773659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7D08-5983-601A-C48A-6815A71AC9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A76A36-7203-CBFE-3035-BE126A551E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BF1B78-2333-8960-5006-042527AA63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283F5-DF1B-6043-6AB0-0359613EA7DF}"/>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6" name="Footer Placeholder 5">
            <a:extLst>
              <a:ext uri="{FF2B5EF4-FFF2-40B4-BE49-F238E27FC236}">
                <a16:creationId xmlns:a16="http://schemas.microsoft.com/office/drawing/2014/main" id="{C16AADD7-E15C-618F-28DC-CC79C49F4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84B9D5-117D-8DC9-B0C1-1AB24E3A799A}"/>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2675388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8BB7-C5F2-7EBE-908F-E355CBB028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B19C22-ACF2-4F2B-0206-067877B9D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4651A-5624-A2CF-E583-C08C9AEF41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9B20F0-CCB1-F2DE-E901-3DE73D83F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F1BA4-A03B-DC54-2742-E116862573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9937AE-5BEC-A1C5-2DB9-77EBFD3540E9}"/>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8" name="Footer Placeholder 7">
            <a:extLst>
              <a:ext uri="{FF2B5EF4-FFF2-40B4-BE49-F238E27FC236}">
                <a16:creationId xmlns:a16="http://schemas.microsoft.com/office/drawing/2014/main" id="{2B763410-D142-5999-6C74-3AA5FAFB2E2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35EBC0-71FE-7E44-6155-7FB07EA82533}"/>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2066904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A888-592D-05E4-F842-CAF4CA578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63997C-1733-72A6-75F2-00F86EA627B8}"/>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4" name="Footer Placeholder 3">
            <a:extLst>
              <a:ext uri="{FF2B5EF4-FFF2-40B4-BE49-F238E27FC236}">
                <a16:creationId xmlns:a16="http://schemas.microsoft.com/office/drawing/2014/main" id="{42C376E2-9F96-A492-7BA9-C11A8A26762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E48851F-054C-A7CD-39D8-3C57EE02476F}"/>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3557624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7321-24F2-E857-C70B-20D1821F0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F8433-0F3B-7B5C-EF7F-6E312329FD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ACE5B-75F9-30EA-2F74-412B704DC45C}"/>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5" name="Footer Placeholder 4">
            <a:extLst>
              <a:ext uri="{FF2B5EF4-FFF2-40B4-BE49-F238E27FC236}">
                <a16:creationId xmlns:a16="http://schemas.microsoft.com/office/drawing/2014/main" id="{F78D3AA9-5802-E4D8-135C-49A1189066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6398CE-F8E3-384B-05ED-34B9A5D1C1F1}"/>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1544472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C9055A-6CB4-9982-08E6-7D6AE18E7CC4}"/>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3" name="Footer Placeholder 2">
            <a:extLst>
              <a:ext uri="{FF2B5EF4-FFF2-40B4-BE49-F238E27FC236}">
                <a16:creationId xmlns:a16="http://schemas.microsoft.com/office/drawing/2014/main" id="{468A1842-6ACD-D253-C27A-E87250EC66F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59EA4C-95EB-C7C9-7AF2-EF687D043951}"/>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2674432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4005-A47C-8B1F-9747-9FA7DF716C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ECDF1D-85E6-2821-5E3D-2577B74EA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D4202E-5D8C-AEAE-59BA-A97C5795C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0FAAAB-78F6-1258-E767-B1E6EF0950DE}"/>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6" name="Footer Placeholder 5">
            <a:extLst>
              <a:ext uri="{FF2B5EF4-FFF2-40B4-BE49-F238E27FC236}">
                <a16:creationId xmlns:a16="http://schemas.microsoft.com/office/drawing/2014/main" id="{6201FED4-65DB-C51E-E071-B19EE24486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9B3D0B-EA4C-C8D4-49FA-9389D8776C7F}"/>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3649720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B31B-CC58-86EE-A3CA-C165383C7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FAEC3E-18F6-D43A-A493-D86EA7868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FDA39FA-05A1-5718-BAF1-91F82473F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E7A8F-8D6C-5378-C7B4-5965339D7650}"/>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6" name="Footer Placeholder 5">
            <a:extLst>
              <a:ext uri="{FF2B5EF4-FFF2-40B4-BE49-F238E27FC236}">
                <a16:creationId xmlns:a16="http://schemas.microsoft.com/office/drawing/2014/main" id="{93EB8383-4F02-9BFA-663B-F601CD8648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EEEA2A-6497-B73E-C6D2-B96DEE561DBB}"/>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516887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1F7E-D579-60BB-B752-A56C001A8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992D5-397B-8173-990B-B43A8150E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2CAC3-E096-F9EA-A9D1-7C28337E06E0}"/>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5" name="Footer Placeholder 4">
            <a:extLst>
              <a:ext uri="{FF2B5EF4-FFF2-40B4-BE49-F238E27FC236}">
                <a16:creationId xmlns:a16="http://schemas.microsoft.com/office/drawing/2014/main" id="{3003CC67-8A0B-8306-2350-D8476F25F8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899132-1996-968A-B5A0-FB591A95910B}"/>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3957231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66FD82-18A3-7CEA-8EB6-4126BECE0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CB0202-7D09-26DF-0838-13E1D04EC5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30707-F42A-4256-4EE4-FC26218DF6D6}"/>
              </a:ext>
            </a:extLst>
          </p:cNvPr>
          <p:cNvSpPr>
            <a:spLocks noGrp="1"/>
          </p:cNvSpPr>
          <p:nvPr>
            <p:ph type="dt" sz="half" idx="10"/>
          </p:nvPr>
        </p:nvSpPr>
        <p:spPr/>
        <p:txBody>
          <a:bodyPr/>
          <a:lstStyle/>
          <a:p>
            <a:fld id="{75C334FF-CD0F-D24D-B1DC-0DEE90A7138A}" type="datetimeFigureOut">
              <a:rPr lang="en-US" smtClean="0"/>
              <a:t>4/8/2026</a:t>
            </a:fld>
            <a:endParaRPr lang="en-US" dirty="0"/>
          </a:p>
        </p:txBody>
      </p:sp>
      <p:sp>
        <p:nvSpPr>
          <p:cNvPr id="5" name="Footer Placeholder 4">
            <a:extLst>
              <a:ext uri="{FF2B5EF4-FFF2-40B4-BE49-F238E27FC236}">
                <a16:creationId xmlns:a16="http://schemas.microsoft.com/office/drawing/2014/main" id="{5FD4F926-A211-8BA8-D5AD-B9C104F75C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F6DC9B-C59C-4274-DA78-0AA0080EF0F3}"/>
              </a:ext>
            </a:extLst>
          </p:cNvPr>
          <p:cNvSpPr>
            <a:spLocks noGrp="1"/>
          </p:cNvSpPr>
          <p:nvPr>
            <p:ph type="sldNum" sz="quarter" idx="12"/>
          </p:nvPr>
        </p:nvSpPr>
        <p:spPr/>
        <p:txBody>
          <a:bodyPr/>
          <a:lstStyle/>
          <a:p>
            <a:fld id="{DAD052AD-08C9-0444-A427-ADDBF66BEDF2}" type="slidenum">
              <a:rPr lang="en-US" smtClean="0"/>
              <a:t>‹#›</a:t>
            </a:fld>
            <a:endParaRPr lang="en-US" dirty="0"/>
          </a:p>
        </p:txBody>
      </p:sp>
    </p:spTree>
    <p:extLst>
      <p:ext uri="{BB962C8B-B14F-4D97-AF65-F5344CB8AC3E}">
        <p14:creationId xmlns:p14="http://schemas.microsoft.com/office/powerpoint/2010/main" val="358780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5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A9CD64-A8E7-4648-BFDF-26C5D409C5F6}"/>
              </a:ext>
            </a:extLst>
          </p:cNvPr>
          <p:cNvSpPr>
            <a:spLocks noGrp="1"/>
          </p:cNvSpPr>
          <p:nvPr>
            <p:ph type="body" sz="quarter" idx="22" hasCustomPrompt="1"/>
          </p:nvPr>
        </p:nvSpPr>
        <p:spPr>
          <a:xfrm>
            <a:off x="1352379" y="509582"/>
            <a:ext cx="7823200" cy="850900"/>
          </a:xfrm>
        </p:spPr>
        <p:txBody>
          <a:bodyPr anchor="ctr">
            <a:normAutofit/>
          </a:bodyPr>
          <a:lstStyle>
            <a:lvl1pPr marL="0" indent="0" algn="ctr">
              <a:lnSpc>
                <a:spcPct val="100000"/>
              </a:lnSpc>
              <a:buNone/>
              <a:defRPr sz="4400" b="1">
                <a:solidFill>
                  <a:schemeClr val="tx1"/>
                </a:solidFill>
                <a:latin typeface="Poppins" panose="00000500000000000000" pitchFamily="2" charset="0"/>
                <a:cs typeface="Poppins" panose="00000500000000000000" pitchFamily="2" charset="0"/>
              </a:defRPr>
            </a:lvl1pPr>
          </a:lstStyle>
          <a:p>
            <a:pPr lvl="0"/>
            <a:r>
              <a:rPr lang="en-US" dirty="0"/>
              <a:t>Write Title Here</a:t>
            </a:r>
            <a:endParaRPr lang="en-ID" dirty="0"/>
          </a:p>
        </p:txBody>
      </p:sp>
    </p:spTree>
    <p:extLst>
      <p:ext uri="{BB962C8B-B14F-4D97-AF65-F5344CB8AC3E}">
        <p14:creationId xmlns:p14="http://schemas.microsoft.com/office/powerpoint/2010/main" val="11480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1F8D968-31DF-4CF8-AADD-EDFFE8B547FE}"/>
              </a:ext>
            </a:extLst>
          </p:cNvPr>
          <p:cNvSpPr>
            <a:spLocks noGrp="1"/>
          </p:cNvSpPr>
          <p:nvPr>
            <p:ph type="body" sz="quarter" idx="10" hasCustomPrompt="1"/>
          </p:nvPr>
        </p:nvSpPr>
        <p:spPr>
          <a:xfrm>
            <a:off x="3830595" y="2139950"/>
            <a:ext cx="6470478" cy="2578100"/>
          </a:xfrm>
        </p:spPr>
        <p:txBody>
          <a:bodyPr anchor="ctr">
            <a:normAutofit/>
          </a:bodyPr>
          <a:lstStyle>
            <a:lvl1pPr marL="0" indent="0">
              <a:lnSpc>
                <a:spcPct val="100000"/>
              </a:lnSpc>
              <a:buNone/>
              <a:defRPr sz="8000" b="1">
                <a:latin typeface="Poppins" panose="00000500000000000000" pitchFamily="2" charset="0"/>
                <a:cs typeface="Poppins" panose="00000500000000000000" pitchFamily="2" charset="0"/>
              </a:defRPr>
            </a:lvl1pPr>
          </a:lstStyle>
          <a:p>
            <a:pPr lvl="0"/>
            <a:r>
              <a:rPr lang="en-US" dirty="0"/>
              <a:t>Write Title Here</a:t>
            </a:r>
            <a:endParaRPr lang="en-ID" dirty="0"/>
          </a:p>
        </p:txBody>
      </p:sp>
    </p:spTree>
    <p:extLst>
      <p:ext uri="{BB962C8B-B14F-4D97-AF65-F5344CB8AC3E}">
        <p14:creationId xmlns:p14="http://schemas.microsoft.com/office/powerpoint/2010/main" val="182218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5E0657D-F82F-4F55-A74D-AF9CDC8E9161}"/>
              </a:ext>
            </a:extLst>
          </p:cNvPr>
          <p:cNvSpPr>
            <a:spLocks noGrp="1"/>
          </p:cNvSpPr>
          <p:nvPr>
            <p:ph type="pic" sz="quarter" idx="12"/>
          </p:nvPr>
        </p:nvSpPr>
        <p:spPr>
          <a:xfrm>
            <a:off x="3325616" y="2120557"/>
            <a:ext cx="4206240" cy="2946400"/>
          </a:xfrm>
          <a:prstGeom prst="roundRect">
            <a:avLst>
              <a:gd name="adj" fmla="val 977"/>
            </a:avLst>
          </a:prstGeom>
          <a:solidFill>
            <a:schemeClr val="bg2">
              <a:lumMod val="95000"/>
            </a:schemeClr>
          </a:solidFill>
        </p:spPr>
        <p:txBody>
          <a:bodyPr>
            <a:normAutofit/>
          </a:bodyPr>
          <a:lstStyle>
            <a:lvl1pPr>
              <a:defRPr sz="800"/>
            </a:lvl1pPr>
          </a:lstStyle>
          <a:p>
            <a:endParaRPr lang="en-ID" dirty="0"/>
          </a:p>
        </p:txBody>
      </p:sp>
      <p:sp>
        <p:nvSpPr>
          <p:cNvPr id="4" name="Text Placeholder 2">
            <a:extLst>
              <a:ext uri="{FF2B5EF4-FFF2-40B4-BE49-F238E27FC236}">
                <a16:creationId xmlns:a16="http://schemas.microsoft.com/office/drawing/2014/main" id="{5B94F538-8233-433C-9BEC-2C326E07A40E}"/>
              </a:ext>
            </a:extLst>
          </p:cNvPr>
          <p:cNvSpPr>
            <a:spLocks noGrp="1"/>
          </p:cNvSpPr>
          <p:nvPr>
            <p:ph type="body" sz="quarter" idx="22" hasCustomPrompt="1"/>
          </p:nvPr>
        </p:nvSpPr>
        <p:spPr>
          <a:xfrm>
            <a:off x="1517135" y="723766"/>
            <a:ext cx="7823200" cy="850900"/>
          </a:xfrm>
        </p:spPr>
        <p:txBody>
          <a:bodyPr anchor="ctr">
            <a:normAutofit/>
          </a:bodyPr>
          <a:lstStyle>
            <a:lvl1pPr marL="0" indent="0" algn="ctr">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162392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622D1629-5037-4438-836C-1C1CA197EB2F}"/>
              </a:ext>
            </a:extLst>
          </p:cNvPr>
          <p:cNvSpPr>
            <a:spLocks noGrp="1"/>
          </p:cNvSpPr>
          <p:nvPr>
            <p:ph type="pic" sz="quarter" idx="12"/>
          </p:nvPr>
        </p:nvSpPr>
        <p:spPr>
          <a:xfrm>
            <a:off x="3956779" y="2082972"/>
            <a:ext cx="2562225" cy="3625850"/>
          </a:xfrm>
          <a:prstGeom prst="roundRect">
            <a:avLst>
              <a:gd name="adj" fmla="val 483"/>
            </a:avLst>
          </a:prstGeom>
          <a:solidFill>
            <a:schemeClr val="bg2">
              <a:lumMod val="95000"/>
            </a:schemeClr>
          </a:solidFill>
        </p:spPr>
        <p:txBody>
          <a:bodyPr>
            <a:normAutofit/>
          </a:bodyPr>
          <a:lstStyle>
            <a:lvl1pPr>
              <a:defRPr sz="800"/>
            </a:lvl1pPr>
          </a:lstStyle>
          <a:p>
            <a:endParaRPr lang="en-ID" dirty="0"/>
          </a:p>
        </p:txBody>
      </p:sp>
      <p:sp>
        <p:nvSpPr>
          <p:cNvPr id="8" name="Text Placeholder 2">
            <a:extLst>
              <a:ext uri="{FF2B5EF4-FFF2-40B4-BE49-F238E27FC236}">
                <a16:creationId xmlns:a16="http://schemas.microsoft.com/office/drawing/2014/main" id="{C72C9EF9-E568-4FCE-8824-9E60E64142B9}"/>
              </a:ext>
            </a:extLst>
          </p:cNvPr>
          <p:cNvSpPr>
            <a:spLocks noGrp="1"/>
          </p:cNvSpPr>
          <p:nvPr>
            <p:ph type="body" sz="quarter" idx="21" hasCustomPrompt="1"/>
          </p:nvPr>
        </p:nvSpPr>
        <p:spPr>
          <a:xfrm>
            <a:off x="1377092" y="781431"/>
            <a:ext cx="7823200" cy="850900"/>
          </a:xfrm>
        </p:spPr>
        <p:txBody>
          <a:bodyPr anchor="ctr">
            <a:normAutofit/>
          </a:bodyPr>
          <a:lstStyle>
            <a:lvl1pPr marL="0" indent="0" algn="ctr">
              <a:lnSpc>
                <a:spcPct val="100000"/>
              </a:lnSpc>
              <a:buNone/>
              <a:defRPr sz="4400" b="1">
                <a:solidFill>
                  <a:schemeClr val="tx1"/>
                </a:solidFill>
                <a:latin typeface="+mj-lt"/>
              </a:defRPr>
            </a:lvl1pPr>
          </a:lstStyle>
          <a:p>
            <a:pPr lvl="0"/>
            <a:r>
              <a:rPr lang="en-US" dirty="0"/>
              <a:t>Write Title Here</a:t>
            </a:r>
            <a:endParaRPr lang="en-ID" dirty="0"/>
          </a:p>
        </p:txBody>
      </p:sp>
    </p:spTree>
    <p:extLst>
      <p:ext uri="{BB962C8B-B14F-4D97-AF65-F5344CB8AC3E}">
        <p14:creationId xmlns:p14="http://schemas.microsoft.com/office/powerpoint/2010/main" val="92150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3AF6-81AF-D40A-DFE7-E9B221F6E5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DC4DC6-99FD-C9DA-D612-1A8190A22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3A308-21A6-6666-D15F-2001A0F34040}"/>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5" name="Footer Placeholder 4">
            <a:extLst>
              <a:ext uri="{FF2B5EF4-FFF2-40B4-BE49-F238E27FC236}">
                <a16:creationId xmlns:a16="http://schemas.microsoft.com/office/drawing/2014/main" id="{71E02074-8217-F34C-9B80-B45AC5016B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33F8B5-4A13-0600-64AC-83A279F0F4A3}"/>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874042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18A28E-E3B4-4C99-8123-FD9DBA1404C6}"/>
              </a:ext>
            </a:extLst>
          </p:cNvPr>
          <p:cNvSpPr>
            <a:spLocks noGrp="1"/>
          </p:cNvSpPr>
          <p:nvPr>
            <p:ph type="pic" sz="quarter" idx="10"/>
          </p:nvPr>
        </p:nvSpPr>
        <p:spPr>
          <a:xfrm>
            <a:off x="996014" y="1935876"/>
            <a:ext cx="4475342" cy="1460137"/>
          </a:xfrm>
          <a:solidFill>
            <a:schemeClr val="bg2">
              <a:lumMod val="95000"/>
            </a:schemeClr>
          </a:solidFill>
        </p:spPr>
        <p:txBody>
          <a:bodyPr>
            <a:normAutofit/>
          </a:bodyPr>
          <a:lstStyle>
            <a:lvl1pPr>
              <a:defRPr sz="800"/>
            </a:lvl1pPr>
          </a:lstStyle>
          <a:p>
            <a:endParaRPr lang="en-ID" dirty="0"/>
          </a:p>
        </p:txBody>
      </p:sp>
      <p:sp>
        <p:nvSpPr>
          <p:cNvPr id="3" name="Text Placeholder 2">
            <a:extLst>
              <a:ext uri="{FF2B5EF4-FFF2-40B4-BE49-F238E27FC236}">
                <a16:creationId xmlns:a16="http://schemas.microsoft.com/office/drawing/2014/main" id="{E6E8D63E-85BD-48FE-A09F-A592AAB8F728}"/>
              </a:ext>
            </a:extLst>
          </p:cNvPr>
          <p:cNvSpPr>
            <a:spLocks noGrp="1"/>
          </p:cNvSpPr>
          <p:nvPr>
            <p:ph type="body" sz="quarter" idx="21" hasCustomPrompt="1"/>
          </p:nvPr>
        </p:nvSpPr>
        <p:spPr>
          <a:xfrm>
            <a:off x="911875" y="1078526"/>
            <a:ext cx="4380748" cy="850900"/>
          </a:xfrm>
        </p:spPr>
        <p:txBody>
          <a:bodyPr anchor="ctr">
            <a:normAutofit/>
          </a:bodyPr>
          <a:lstStyle>
            <a:lvl1pPr marL="0" indent="0" algn="l">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201047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A7A369F-9373-4D13-B044-6FB372B2296C}"/>
              </a:ext>
            </a:extLst>
          </p:cNvPr>
          <p:cNvSpPr>
            <a:spLocks noGrp="1"/>
          </p:cNvSpPr>
          <p:nvPr>
            <p:ph type="pic" sz="quarter" idx="10"/>
          </p:nvPr>
        </p:nvSpPr>
        <p:spPr>
          <a:xfrm>
            <a:off x="1" y="0"/>
            <a:ext cx="10629899" cy="2159000"/>
          </a:xfrm>
          <a:solidFill>
            <a:schemeClr val="bg2">
              <a:lumMod val="95000"/>
            </a:schemeClr>
          </a:solidFill>
        </p:spPr>
        <p:txBody>
          <a:bodyPr>
            <a:normAutofit/>
          </a:bodyPr>
          <a:lstStyle>
            <a:lvl1pPr>
              <a:defRPr sz="800"/>
            </a:lvl1pPr>
          </a:lstStyle>
          <a:p>
            <a:endParaRPr lang="en-ID" dirty="0"/>
          </a:p>
        </p:txBody>
      </p:sp>
      <p:sp>
        <p:nvSpPr>
          <p:cNvPr id="9" name="Picture Placeholder 8">
            <a:extLst>
              <a:ext uri="{FF2B5EF4-FFF2-40B4-BE49-F238E27FC236}">
                <a16:creationId xmlns:a16="http://schemas.microsoft.com/office/drawing/2014/main" id="{370BD104-A3BC-4AEB-807B-D80EA669605D}"/>
              </a:ext>
            </a:extLst>
          </p:cNvPr>
          <p:cNvSpPr>
            <a:spLocks noGrp="1"/>
          </p:cNvSpPr>
          <p:nvPr>
            <p:ph type="pic" sz="quarter" idx="11"/>
          </p:nvPr>
        </p:nvSpPr>
        <p:spPr>
          <a:xfrm>
            <a:off x="1372630" y="3272825"/>
            <a:ext cx="1511300" cy="1511300"/>
          </a:xfrm>
          <a:prstGeom prst="ellipse">
            <a:avLst/>
          </a:prstGeom>
          <a:solidFill>
            <a:schemeClr val="bg2">
              <a:lumMod val="95000"/>
            </a:schemeClr>
          </a:solidFill>
        </p:spPr>
        <p:txBody>
          <a:bodyPr wrap="square">
            <a:noAutofit/>
          </a:bodyPr>
          <a:lstStyle>
            <a:lvl1pPr>
              <a:defRPr sz="800"/>
            </a:lvl1pPr>
          </a:lstStyle>
          <a:p>
            <a:endParaRPr lang="en-ID" dirty="0"/>
          </a:p>
        </p:txBody>
      </p:sp>
      <p:sp>
        <p:nvSpPr>
          <p:cNvPr id="12" name="Picture Placeholder 11">
            <a:extLst>
              <a:ext uri="{FF2B5EF4-FFF2-40B4-BE49-F238E27FC236}">
                <a16:creationId xmlns:a16="http://schemas.microsoft.com/office/drawing/2014/main" id="{329A6517-539C-4A4B-BB1D-0478A327B1CA}"/>
              </a:ext>
            </a:extLst>
          </p:cNvPr>
          <p:cNvSpPr>
            <a:spLocks noGrp="1"/>
          </p:cNvSpPr>
          <p:nvPr>
            <p:ph type="pic" sz="quarter" idx="12"/>
          </p:nvPr>
        </p:nvSpPr>
        <p:spPr>
          <a:xfrm>
            <a:off x="4584700" y="3272825"/>
            <a:ext cx="1511300" cy="1511300"/>
          </a:xfrm>
          <a:prstGeom prst="ellipse">
            <a:avLst/>
          </a:prstGeom>
          <a:solidFill>
            <a:schemeClr val="bg2">
              <a:lumMod val="95000"/>
            </a:schemeClr>
          </a:solidFill>
        </p:spPr>
        <p:txBody>
          <a:bodyPr wrap="square">
            <a:noAutofit/>
          </a:bodyPr>
          <a:lstStyle>
            <a:lvl1pPr>
              <a:defRPr sz="800"/>
            </a:lvl1pPr>
          </a:lstStyle>
          <a:p>
            <a:endParaRPr lang="en-ID" dirty="0"/>
          </a:p>
        </p:txBody>
      </p:sp>
      <p:sp>
        <p:nvSpPr>
          <p:cNvPr id="13" name="Picture Placeholder 12">
            <a:extLst>
              <a:ext uri="{FF2B5EF4-FFF2-40B4-BE49-F238E27FC236}">
                <a16:creationId xmlns:a16="http://schemas.microsoft.com/office/drawing/2014/main" id="{1A61D224-B061-43B2-984E-E95135D0974D}"/>
              </a:ext>
            </a:extLst>
          </p:cNvPr>
          <p:cNvSpPr>
            <a:spLocks noGrp="1"/>
          </p:cNvSpPr>
          <p:nvPr>
            <p:ph type="pic" sz="quarter" idx="13"/>
          </p:nvPr>
        </p:nvSpPr>
        <p:spPr>
          <a:xfrm>
            <a:off x="7670972" y="3272825"/>
            <a:ext cx="1511300" cy="1511300"/>
          </a:xfrm>
          <a:prstGeom prst="ellipse">
            <a:avLst/>
          </a:prstGeom>
          <a:solidFill>
            <a:schemeClr val="bg2">
              <a:lumMod val="95000"/>
            </a:schemeClr>
          </a:solidFill>
        </p:spPr>
        <p:txBody>
          <a:bodyPr wrap="square">
            <a:noAutofit/>
          </a:bodyPr>
          <a:lstStyle>
            <a:lvl1pPr>
              <a:defRPr sz="800"/>
            </a:lvl1pPr>
          </a:lstStyle>
          <a:p>
            <a:endParaRPr lang="en-ID" dirty="0"/>
          </a:p>
        </p:txBody>
      </p:sp>
    </p:spTree>
    <p:extLst>
      <p:ext uri="{BB962C8B-B14F-4D97-AF65-F5344CB8AC3E}">
        <p14:creationId xmlns:p14="http://schemas.microsoft.com/office/powerpoint/2010/main" val="329207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43F1FEF-08FD-4142-BD9C-FE31C2B503EA}"/>
              </a:ext>
            </a:extLst>
          </p:cNvPr>
          <p:cNvSpPr>
            <a:spLocks noGrp="1"/>
          </p:cNvSpPr>
          <p:nvPr>
            <p:ph type="pic" sz="quarter" idx="11"/>
          </p:nvPr>
        </p:nvSpPr>
        <p:spPr>
          <a:xfrm>
            <a:off x="0" y="0"/>
            <a:ext cx="10585622" cy="6858000"/>
          </a:xfrm>
          <a:solidFill>
            <a:schemeClr val="bg2">
              <a:lumMod val="85000"/>
            </a:schemeClr>
          </a:solidFill>
        </p:spPr>
        <p:txBody>
          <a:bodyPr>
            <a:normAutofit/>
          </a:bodyPr>
          <a:lstStyle>
            <a:lvl1pPr>
              <a:defRPr sz="800"/>
            </a:lvl1pPr>
          </a:lstStyle>
          <a:p>
            <a:endParaRPr lang="en-ID" dirty="0"/>
          </a:p>
        </p:txBody>
      </p:sp>
      <p:sp>
        <p:nvSpPr>
          <p:cNvPr id="5" name="Picture Placeholder 3">
            <a:extLst>
              <a:ext uri="{FF2B5EF4-FFF2-40B4-BE49-F238E27FC236}">
                <a16:creationId xmlns:a16="http://schemas.microsoft.com/office/drawing/2014/main" id="{62E6C6EB-3E1C-4F64-A7A3-7E165E733C68}"/>
              </a:ext>
            </a:extLst>
          </p:cNvPr>
          <p:cNvSpPr>
            <a:spLocks noGrp="1"/>
          </p:cNvSpPr>
          <p:nvPr>
            <p:ph type="pic" sz="quarter" idx="10"/>
          </p:nvPr>
        </p:nvSpPr>
        <p:spPr>
          <a:xfrm>
            <a:off x="587375" y="2357279"/>
            <a:ext cx="5508625" cy="3987958"/>
          </a:xfrm>
          <a:solidFill>
            <a:schemeClr val="bg2">
              <a:lumMod val="95000"/>
            </a:schemeClr>
          </a:solidFill>
        </p:spPr>
        <p:txBody>
          <a:bodyPr>
            <a:normAutofit/>
          </a:bodyPr>
          <a:lstStyle>
            <a:lvl1pPr>
              <a:defRPr sz="800"/>
            </a:lvl1pPr>
          </a:lstStyle>
          <a:p>
            <a:endParaRPr lang="en-ID" dirty="0"/>
          </a:p>
        </p:txBody>
      </p:sp>
      <p:sp>
        <p:nvSpPr>
          <p:cNvPr id="8" name="Text Placeholder 2">
            <a:extLst>
              <a:ext uri="{FF2B5EF4-FFF2-40B4-BE49-F238E27FC236}">
                <a16:creationId xmlns:a16="http://schemas.microsoft.com/office/drawing/2014/main" id="{DF73AEDC-C5BB-485E-8CF2-167EBDAB5C7F}"/>
              </a:ext>
            </a:extLst>
          </p:cNvPr>
          <p:cNvSpPr>
            <a:spLocks noGrp="1"/>
          </p:cNvSpPr>
          <p:nvPr>
            <p:ph type="body" sz="quarter" idx="21" hasCustomPrompt="1"/>
          </p:nvPr>
        </p:nvSpPr>
        <p:spPr>
          <a:xfrm>
            <a:off x="2173498" y="1547108"/>
            <a:ext cx="3485954" cy="850900"/>
          </a:xfrm>
        </p:spPr>
        <p:txBody>
          <a:bodyPr anchor="ctr">
            <a:normAutofit/>
          </a:bodyPr>
          <a:lstStyle>
            <a:lvl1pPr marL="0" indent="0" algn="l">
              <a:lnSpc>
                <a:spcPct val="100000"/>
              </a:lnSpc>
              <a:buNone/>
              <a:defRPr sz="4400" b="1">
                <a:solidFill>
                  <a:schemeClr val="bg2"/>
                </a:solidFill>
                <a:latin typeface="+mj-lt"/>
              </a:defRPr>
            </a:lvl1pPr>
          </a:lstStyle>
          <a:p>
            <a:pPr lvl="0"/>
            <a:r>
              <a:rPr lang="en-US"/>
              <a:t>Title Here</a:t>
            </a:r>
            <a:endParaRPr lang="en-ID"/>
          </a:p>
        </p:txBody>
      </p:sp>
    </p:spTree>
    <p:extLst>
      <p:ext uri="{BB962C8B-B14F-4D97-AF65-F5344CB8AC3E}">
        <p14:creationId xmlns:p14="http://schemas.microsoft.com/office/powerpoint/2010/main" val="193557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C15E40B-BE95-460A-A8FB-B1466C227456}"/>
              </a:ext>
            </a:extLst>
          </p:cNvPr>
          <p:cNvSpPr>
            <a:spLocks noGrp="1"/>
          </p:cNvSpPr>
          <p:nvPr>
            <p:ph type="pic" sz="quarter" idx="10"/>
          </p:nvPr>
        </p:nvSpPr>
        <p:spPr>
          <a:xfrm>
            <a:off x="3279068" y="1179589"/>
            <a:ext cx="7240621" cy="4970834"/>
          </a:xfrm>
          <a:solidFill>
            <a:schemeClr val="bg2">
              <a:lumMod val="95000"/>
            </a:schemeClr>
          </a:solidFill>
        </p:spPr>
        <p:txBody>
          <a:bodyPr>
            <a:normAutofit/>
          </a:bodyPr>
          <a:lstStyle>
            <a:lvl1pPr>
              <a:defRPr sz="800"/>
            </a:lvl1pPr>
          </a:lstStyle>
          <a:p>
            <a:endParaRPr lang="en-ID" dirty="0"/>
          </a:p>
        </p:txBody>
      </p:sp>
      <p:sp>
        <p:nvSpPr>
          <p:cNvPr id="5" name="Text Placeholder 2">
            <a:extLst>
              <a:ext uri="{FF2B5EF4-FFF2-40B4-BE49-F238E27FC236}">
                <a16:creationId xmlns:a16="http://schemas.microsoft.com/office/drawing/2014/main" id="{43EF4599-1EC9-4B03-A09B-E425D2DCC0E8}"/>
              </a:ext>
            </a:extLst>
          </p:cNvPr>
          <p:cNvSpPr>
            <a:spLocks noGrp="1"/>
          </p:cNvSpPr>
          <p:nvPr>
            <p:ph type="body" sz="quarter" idx="21" hasCustomPrompt="1"/>
          </p:nvPr>
        </p:nvSpPr>
        <p:spPr>
          <a:xfrm>
            <a:off x="672978" y="282127"/>
            <a:ext cx="4380748" cy="850900"/>
          </a:xfrm>
        </p:spPr>
        <p:txBody>
          <a:bodyPr anchor="ctr">
            <a:normAutofit/>
          </a:bodyPr>
          <a:lstStyle>
            <a:lvl1pPr marL="0" indent="0" algn="l">
              <a:lnSpc>
                <a:spcPct val="100000"/>
              </a:lnSpc>
              <a:buNone/>
              <a:defRPr sz="4400" b="1">
                <a:solidFill>
                  <a:schemeClr val="tx1"/>
                </a:solidFill>
                <a:latin typeface="+mj-lt"/>
              </a:defRPr>
            </a:lvl1pPr>
          </a:lstStyle>
          <a:p>
            <a:pPr lvl="0"/>
            <a:r>
              <a:rPr lang="en-US" dirty="0"/>
              <a:t>Write Title Here</a:t>
            </a:r>
            <a:endParaRPr lang="en-ID" dirty="0"/>
          </a:p>
        </p:txBody>
      </p:sp>
    </p:spTree>
    <p:extLst>
      <p:ext uri="{BB962C8B-B14F-4D97-AF65-F5344CB8AC3E}">
        <p14:creationId xmlns:p14="http://schemas.microsoft.com/office/powerpoint/2010/main" val="50643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CAF84B1-D938-4527-ABA2-DF14A8E13469}"/>
              </a:ext>
            </a:extLst>
          </p:cNvPr>
          <p:cNvSpPr>
            <a:spLocks noGrp="1"/>
          </p:cNvSpPr>
          <p:nvPr>
            <p:ph type="pic" sz="quarter" idx="10"/>
          </p:nvPr>
        </p:nvSpPr>
        <p:spPr>
          <a:xfrm>
            <a:off x="587375" y="1558925"/>
            <a:ext cx="3603126" cy="2362200"/>
          </a:xfrm>
          <a:custGeom>
            <a:avLst/>
            <a:gdLst>
              <a:gd name="connsiteX0" fmla="*/ 0 w 3603126"/>
              <a:gd name="connsiteY0" fmla="*/ 0 h 2362200"/>
              <a:gd name="connsiteX1" fmla="*/ 3603126 w 3603126"/>
              <a:gd name="connsiteY1" fmla="*/ 0 h 2362200"/>
              <a:gd name="connsiteX2" fmla="*/ 3603126 w 3603126"/>
              <a:gd name="connsiteY2" fmla="*/ 2362200 h 2362200"/>
              <a:gd name="connsiteX3" fmla="*/ 0 w 3603126"/>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3603126" h="2362200">
                <a:moveTo>
                  <a:pt x="0" y="0"/>
                </a:moveTo>
                <a:lnTo>
                  <a:pt x="3603126" y="0"/>
                </a:lnTo>
                <a:lnTo>
                  <a:pt x="3603126" y="2362200"/>
                </a:lnTo>
                <a:lnTo>
                  <a:pt x="0" y="23622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19" name="Picture Placeholder 18">
            <a:extLst>
              <a:ext uri="{FF2B5EF4-FFF2-40B4-BE49-F238E27FC236}">
                <a16:creationId xmlns:a16="http://schemas.microsoft.com/office/drawing/2014/main" id="{78A17FDA-9A3C-4C27-850C-9C755530E926}"/>
              </a:ext>
            </a:extLst>
          </p:cNvPr>
          <p:cNvSpPr>
            <a:spLocks noGrp="1"/>
          </p:cNvSpPr>
          <p:nvPr>
            <p:ph type="pic" sz="quarter" idx="11"/>
          </p:nvPr>
        </p:nvSpPr>
        <p:spPr>
          <a:xfrm>
            <a:off x="4294437" y="1558925"/>
            <a:ext cx="3603126" cy="2362200"/>
          </a:xfrm>
          <a:custGeom>
            <a:avLst/>
            <a:gdLst>
              <a:gd name="connsiteX0" fmla="*/ 0 w 3603126"/>
              <a:gd name="connsiteY0" fmla="*/ 0 h 2362200"/>
              <a:gd name="connsiteX1" fmla="*/ 3603126 w 3603126"/>
              <a:gd name="connsiteY1" fmla="*/ 0 h 2362200"/>
              <a:gd name="connsiteX2" fmla="*/ 3603126 w 3603126"/>
              <a:gd name="connsiteY2" fmla="*/ 2362200 h 2362200"/>
              <a:gd name="connsiteX3" fmla="*/ 0 w 3603126"/>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3603126" h="2362200">
                <a:moveTo>
                  <a:pt x="0" y="0"/>
                </a:moveTo>
                <a:lnTo>
                  <a:pt x="3603126" y="0"/>
                </a:lnTo>
                <a:lnTo>
                  <a:pt x="3603126" y="2362200"/>
                </a:lnTo>
                <a:lnTo>
                  <a:pt x="0" y="23622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0" name="Picture Placeholder 19">
            <a:extLst>
              <a:ext uri="{FF2B5EF4-FFF2-40B4-BE49-F238E27FC236}">
                <a16:creationId xmlns:a16="http://schemas.microsoft.com/office/drawing/2014/main" id="{D2A69A22-5AD4-450B-9A8E-D9FF7BECEB55}"/>
              </a:ext>
            </a:extLst>
          </p:cNvPr>
          <p:cNvSpPr>
            <a:spLocks noGrp="1"/>
          </p:cNvSpPr>
          <p:nvPr>
            <p:ph type="pic" sz="quarter" idx="12"/>
          </p:nvPr>
        </p:nvSpPr>
        <p:spPr>
          <a:xfrm>
            <a:off x="8001499" y="1558925"/>
            <a:ext cx="3603126" cy="2362200"/>
          </a:xfrm>
          <a:custGeom>
            <a:avLst/>
            <a:gdLst>
              <a:gd name="connsiteX0" fmla="*/ 0 w 3603126"/>
              <a:gd name="connsiteY0" fmla="*/ 0 h 2362200"/>
              <a:gd name="connsiteX1" fmla="*/ 3603126 w 3603126"/>
              <a:gd name="connsiteY1" fmla="*/ 0 h 2362200"/>
              <a:gd name="connsiteX2" fmla="*/ 3603126 w 3603126"/>
              <a:gd name="connsiteY2" fmla="*/ 2362200 h 2362200"/>
              <a:gd name="connsiteX3" fmla="*/ 0 w 3603126"/>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3603126" h="2362200">
                <a:moveTo>
                  <a:pt x="0" y="0"/>
                </a:moveTo>
                <a:lnTo>
                  <a:pt x="3603126" y="0"/>
                </a:lnTo>
                <a:lnTo>
                  <a:pt x="3603126" y="2362200"/>
                </a:lnTo>
                <a:lnTo>
                  <a:pt x="0" y="23622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1" name="Picture Placeholder 20">
            <a:extLst>
              <a:ext uri="{FF2B5EF4-FFF2-40B4-BE49-F238E27FC236}">
                <a16:creationId xmlns:a16="http://schemas.microsoft.com/office/drawing/2014/main" id="{A2724012-9F68-4245-A7CE-C9C49A09366F}"/>
              </a:ext>
            </a:extLst>
          </p:cNvPr>
          <p:cNvSpPr>
            <a:spLocks noGrp="1"/>
          </p:cNvSpPr>
          <p:nvPr>
            <p:ph type="pic" sz="quarter" idx="13"/>
          </p:nvPr>
        </p:nvSpPr>
        <p:spPr>
          <a:xfrm>
            <a:off x="6174322" y="4010025"/>
            <a:ext cx="5430303" cy="2362200"/>
          </a:xfrm>
          <a:custGeom>
            <a:avLst/>
            <a:gdLst>
              <a:gd name="connsiteX0" fmla="*/ 0 w 5430303"/>
              <a:gd name="connsiteY0" fmla="*/ 0 h 2362200"/>
              <a:gd name="connsiteX1" fmla="*/ 5430303 w 5430303"/>
              <a:gd name="connsiteY1" fmla="*/ 0 h 2362200"/>
              <a:gd name="connsiteX2" fmla="*/ 5430303 w 5430303"/>
              <a:gd name="connsiteY2" fmla="*/ 2362200 h 2362200"/>
              <a:gd name="connsiteX3" fmla="*/ 0 w 5430303"/>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5430303" h="2362200">
                <a:moveTo>
                  <a:pt x="0" y="0"/>
                </a:moveTo>
                <a:lnTo>
                  <a:pt x="5430303" y="0"/>
                </a:lnTo>
                <a:lnTo>
                  <a:pt x="5430303" y="2362200"/>
                </a:lnTo>
                <a:lnTo>
                  <a:pt x="0" y="23622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2" name="Picture Placeholder 21">
            <a:extLst>
              <a:ext uri="{FF2B5EF4-FFF2-40B4-BE49-F238E27FC236}">
                <a16:creationId xmlns:a16="http://schemas.microsoft.com/office/drawing/2014/main" id="{755696F9-188E-4397-BE80-00FF872D6653}"/>
              </a:ext>
            </a:extLst>
          </p:cNvPr>
          <p:cNvSpPr>
            <a:spLocks noGrp="1"/>
          </p:cNvSpPr>
          <p:nvPr>
            <p:ph type="pic" sz="quarter" idx="14"/>
          </p:nvPr>
        </p:nvSpPr>
        <p:spPr>
          <a:xfrm>
            <a:off x="587376" y="4010025"/>
            <a:ext cx="5430303" cy="2362200"/>
          </a:xfrm>
          <a:custGeom>
            <a:avLst/>
            <a:gdLst>
              <a:gd name="connsiteX0" fmla="*/ 0 w 5430303"/>
              <a:gd name="connsiteY0" fmla="*/ 0 h 2362200"/>
              <a:gd name="connsiteX1" fmla="*/ 5430303 w 5430303"/>
              <a:gd name="connsiteY1" fmla="*/ 0 h 2362200"/>
              <a:gd name="connsiteX2" fmla="*/ 5430303 w 5430303"/>
              <a:gd name="connsiteY2" fmla="*/ 2362200 h 2362200"/>
              <a:gd name="connsiteX3" fmla="*/ 0 w 5430303"/>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5430303" h="2362200">
                <a:moveTo>
                  <a:pt x="0" y="0"/>
                </a:moveTo>
                <a:lnTo>
                  <a:pt x="5430303" y="0"/>
                </a:lnTo>
                <a:lnTo>
                  <a:pt x="5430303" y="2362200"/>
                </a:lnTo>
                <a:lnTo>
                  <a:pt x="0" y="23622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10" name="Text Placeholder 2">
            <a:extLst>
              <a:ext uri="{FF2B5EF4-FFF2-40B4-BE49-F238E27FC236}">
                <a16:creationId xmlns:a16="http://schemas.microsoft.com/office/drawing/2014/main" id="{852D4464-424E-4258-9F89-815BD22BDA2B}"/>
              </a:ext>
            </a:extLst>
          </p:cNvPr>
          <p:cNvSpPr>
            <a:spLocks noGrp="1"/>
          </p:cNvSpPr>
          <p:nvPr>
            <p:ph type="body" sz="quarter" idx="21" hasCustomPrompt="1"/>
          </p:nvPr>
        </p:nvSpPr>
        <p:spPr>
          <a:xfrm>
            <a:off x="2184400" y="559009"/>
            <a:ext cx="7823200" cy="850900"/>
          </a:xfrm>
        </p:spPr>
        <p:txBody>
          <a:bodyPr anchor="ctr">
            <a:normAutofit/>
          </a:bodyPr>
          <a:lstStyle>
            <a:lvl1pPr marL="0" indent="0" algn="ctr">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249731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6F4FC20-2577-46E4-98A1-046F2FD5A2F3}"/>
              </a:ext>
            </a:extLst>
          </p:cNvPr>
          <p:cNvSpPr>
            <a:spLocks noGrp="1"/>
          </p:cNvSpPr>
          <p:nvPr>
            <p:ph type="pic" sz="quarter" idx="10"/>
          </p:nvPr>
        </p:nvSpPr>
        <p:spPr>
          <a:xfrm>
            <a:off x="1268628" y="988541"/>
            <a:ext cx="8155459" cy="5004486"/>
          </a:xfrm>
          <a:solidFill>
            <a:schemeClr val="bg2">
              <a:lumMod val="95000"/>
            </a:schemeClr>
          </a:solidFill>
        </p:spPr>
        <p:txBody>
          <a:bodyPr>
            <a:normAutofit/>
          </a:bodyPr>
          <a:lstStyle>
            <a:lvl1pPr>
              <a:defRPr sz="800"/>
            </a:lvl1pPr>
          </a:lstStyle>
          <a:p>
            <a:endParaRPr lang="en-ID" dirty="0"/>
          </a:p>
        </p:txBody>
      </p:sp>
      <p:sp>
        <p:nvSpPr>
          <p:cNvPr id="6" name="Text Placeholder 2">
            <a:extLst>
              <a:ext uri="{FF2B5EF4-FFF2-40B4-BE49-F238E27FC236}">
                <a16:creationId xmlns:a16="http://schemas.microsoft.com/office/drawing/2014/main" id="{9848628B-9FD9-4617-A993-689C90117FA5}"/>
              </a:ext>
            </a:extLst>
          </p:cNvPr>
          <p:cNvSpPr>
            <a:spLocks noGrp="1"/>
          </p:cNvSpPr>
          <p:nvPr>
            <p:ph type="body" sz="quarter" idx="21" hasCustomPrompt="1"/>
          </p:nvPr>
        </p:nvSpPr>
        <p:spPr>
          <a:xfrm>
            <a:off x="3678591" y="3003549"/>
            <a:ext cx="3329925" cy="850900"/>
          </a:xfrm>
        </p:spPr>
        <p:txBody>
          <a:bodyPr anchor="ctr">
            <a:normAutofit/>
          </a:bodyPr>
          <a:lstStyle>
            <a:lvl1pPr marL="0" indent="0" algn="l">
              <a:lnSpc>
                <a:spcPct val="100000"/>
              </a:lnSpc>
              <a:buNone/>
              <a:defRPr sz="4400" b="1">
                <a:solidFill>
                  <a:schemeClr val="bg2"/>
                </a:solidFill>
                <a:latin typeface="+mj-lt"/>
              </a:defRPr>
            </a:lvl1pPr>
          </a:lstStyle>
          <a:p>
            <a:pPr lvl="0"/>
            <a:r>
              <a:rPr lang="en-US"/>
              <a:t>Title Here</a:t>
            </a:r>
            <a:endParaRPr lang="en-ID"/>
          </a:p>
        </p:txBody>
      </p:sp>
    </p:spTree>
    <p:extLst>
      <p:ext uri="{BB962C8B-B14F-4D97-AF65-F5344CB8AC3E}">
        <p14:creationId xmlns:p14="http://schemas.microsoft.com/office/powerpoint/2010/main" val="6928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C3F15D-11FD-475B-9C17-1FA5106F42C2}"/>
              </a:ext>
            </a:extLst>
          </p:cNvPr>
          <p:cNvSpPr>
            <a:spLocks noGrp="1"/>
          </p:cNvSpPr>
          <p:nvPr>
            <p:ph type="pic" sz="quarter" idx="10"/>
          </p:nvPr>
        </p:nvSpPr>
        <p:spPr>
          <a:xfrm>
            <a:off x="1008714" y="4851400"/>
            <a:ext cx="1231900" cy="1231900"/>
          </a:xfrm>
          <a:prstGeom prst="ellipse">
            <a:avLst/>
          </a:prstGeom>
          <a:solidFill>
            <a:schemeClr val="bg2">
              <a:lumMod val="95000"/>
            </a:schemeClr>
          </a:solidFill>
        </p:spPr>
        <p:txBody>
          <a:bodyPr wrap="square">
            <a:noAutofit/>
          </a:bodyPr>
          <a:lstStyle>
            <a:lvl1pPr>
              <a:defRPr sz="800"/>
            </a:lvl1pPr>
          </a:lstStyle>
          <a:p>
            <a:endParaRPr lang="en-ID" dirty="0"/>
          </a:p>
        </p:txBody>
      </p:sp>
      <p:sp>
        <p:nvSpPr>
          <p:cNvPr id="15" name="Picture Placeholder 10">
            <a:extLst>
              <a:ext uri="{FF2B5EF4-FFF2-40B4-BE49-F238E27FC236}">
                <a16:creationId xmlns:a16="http://schemas.microsoft.com/office/drawing/2014/main" id="{1C0669F7-4A3C-411B-9BA1-45329CFCB526}"/>
              </a:ext>
            </a:extLst>
          </p:cNvPr>
          <p:cNvSpPr>
            <a:spLocks noGrp="1"/>
          </p:cNvSpPr>
          <p:nvPr>
            <p:ph type="pic" sz="quarter" idx="11"/>
          </p:nvPr>
        </p:nvSpPr>
        <p:spPr>
          <a:xfrm>
            <a:off x="4113770" y="1078526"/>
            <a:ext cx="6184900" cy="3285989"/>
          </a:xfrm>
          <a:solidFill>
            <a:schemeClr val="bg2">
              <a:lumMod val="95000"/>
            </a:schemeClr>
          </a:solidFill>
        </p:spPr>
        <p:txBody>
          <a:bodyPr>
            <a:normAutofit/>
          </a:bodyPr>
          <a:lstStyle>
            <a:lvl1pPr>
              <a:defRPr sz="800"/>
            </a:lvl1pPr>
          </a:lstStyle>
          <a:p>
            <a:endParaRPr lang="en-ID" dirty="0"/>
          </a:p>
        </p:txBody>
      </p:sp>
      <p:sp>
        <p:nvSpPr>
          <p:cNvPr id="16" name="Picture Placeholder 10">
            <a:extLst>
              <a:ext uri="{FF2B5EF4-FFF2-40B4-BE49-F238E27FC236}">
                <a16:creationId xmlns:a16="http://schemas.microsoft.com/office/drawing/2014/main" id="{E4D98086-A15E-4D13-B59C-871571F0FC9D}"/>
              </a:ext>
            </a:extLst>
          </p:cNvPr>
          <p:cNvSpPr>
            <a:spLocks noGrp="1"/>
          </p:cNvSpPr>
          <p:nvPr>
            <p:ph type="pic" sz="quarter" idx="12"/>
          </p:nvPr>
        </p:nvSpPr>
        <p:spPr>
          <a:xfrm>
            <a:off x="4113770" y="4492695"/>
            <a:ext cx="1973622" cy="1472011"/>
          </a:xfrm>
          <a:solidFill>
            <a:schemeClr val="bg2">
              <a:lumMod val="95000"/>
            </a:schemeClr>
          </a:solidFill>
        </p:spPr>
        <p:txBody>
          <a:bodyPr>
            <a:normAutofit/>
          </a:bodyPr>
          <a:lstStyle>
            <a:lvl1pPr>
              <a:defRPr sz="800"/>
            </a:lvl1pPr>
          </a:lstStyle>
          <a:p>
            <a:endParaRPr lang="en-ID" dirty="0"/>
          </a:p>
        </p:txBody>
      </p:sp>
      <p:sp>
        <p:nvSpPr>
          <p:cNvPr id="17" name="Picture Placeholder 10">
            <a:extLst>
              <a:ext uri="{FF2B5EF4-FFF2-40B4-BE49-F238E27FC236}">
                <a16:creationId xmlns:a16="http://schemas.microsoft.com/office/drawing/2014/main" id="{DE68B1AE-6ED2-41C3-AA1B-19197127A42A}"/>
              </a:ext>
            </a:extLst>
          </p:cNvPr>
          <p:cNvSpPr>
            <a:spLocks noGrp="1"/>
          </p:cNvSpPr>
          <p:nvPr>
            <p:ph type="pic" sz="quarter" idx="13"/>
          </p:nvPr>
        </p:nvSpPr>
        <p:spPr>
          <a:xfrm>
            <a:off x="6219409" y="4492695"/>
            <a:ext cx="1973622" cy="1472011"/>
          </a:xfrm>
          <a:solidFill>
            <a:schemeClr val="bg2">
              <a:lumMod val="95000"/>
            </a:schemeClr>
          </a:solidFill>
        </p:spPr>
        <p:txBody>
          <a:bodyPr>
            <a:normAutofit/>
          </a:bodyPr>
          <a:lstStyle>
            <a:lvl1pPr>
              <a:defRPr sz="800"/>
            </a:lvl1pPr>
          </a:lstStyle>
          <a:p>
            <a:endParaRPr lang="en-ID" dirty="0"/>
          </a:p>
        </p:txBody>
      </p:sp>
      <p:sp>
        <p:nvSpPr>
          <p:cNvPr id="18" name="Picture Placeholder 10">
            <a:extLst>
              <a:ext uri="{FF2B5EF4-FFF2-40B4-BE49-F238E27FC236}">
                <a16:creationId xmlns:a16="http://schemas.microsoft.com/office/drawing/2014/main" id="{21780DB5-F992-4213-A09F-186BD7A787BC}"/>
              </a:ext>
            </a:extLst>
          </p:cNvPr>
          <p:cNvSpPr>
            <a:spLocks noGrp="1"/>
          </p:cNvSpPr>
          <p:nvPr>
            <p:ph type="pic" sz="quarter" idx="14"/>
          </p:nvPr>
        </p:nvSpPr>
        <p:spPr>
          <a:xfrm>
            <a:off x="8325048" y="4492695"/>
            <a:ext cx="1973622" cy="1472011"/>
          </a:xfrm>
          <a:solidFill>
            <a:schemeClr val="bg2">
              <a:lumMod val="95000"/>
            </a:schemeClr>
          </a:solidFill>
        </p:spPr>
        <p:txBody>
          <a:bodyPr>
            <a:normAutofit/>
          </a:bodyPr>
          <a:lstStyle>
            <a:lvl1pPr>
              <a:defRPr sz="800"/>
            </a:lvl1pPr>
          </a:lstStyle>
          <a:p>
            <a:endParaRPr lang="en-ID" dirty="0"/>
          </a:p>
        </p:txBody>
      </p:sp>
      <p:sp>
        <p:nvSpPr>
          <p:cNvPr id="7" name="Text Placeholder 2">
            <a:extLst>
              <a:ext uri="{FF2B5EF4-FFF2-40B4-BE49-F238E27FC236}">
                <a16:creationId xmlns:a16="http://schemas.microsoft.com/office/drawing/2014/main" id="{AABAA468-5E14-4374-BE40-BA3239931747}"/>
              </a:ext>
            </a:extLst>
          </p:cNvPr>
          <p:cNvSpPr>
            <a:spLocks noGrp="1"/>
          </p:cNvSpPr>
          <p:nvPr>
            <p:ph type="body" sz="quarter" idx="21" hasCustomPrompt="1"/>
          </p:nvPr>
        </p:nvSpPr>
        <p:spPr>
          <a:xfrm>
            <a:off x="911875" y="1078526"/>
            <a:ext cx="3025811" cy="850900"/>
          </a:xfrm>
        </p:spPr>
        <p:txBody>
          <a:bodyPr anchor="ctr">
            <a:normAutofit/>
          </a:bodyPr>
          <a:lstStyle>
            <a:lvl1pPr marL="0" indent="0" algn="l">
              <a:lnSpc>
                <a:spcPct val="100000"/>
              </a:lnSpc>
              <a:buNone/>
              <a:defRPr sz="4400" b="1">
                <a:solidFill>
                  <a:schemeClr val="tx1"/>
                </a:solidFill>
                <a:latin typeface="+mj-lt"/>
              </a:defRPr>
            </a:lvl1pPr>
          </a:lstStyle>
          <a:p>
            <a:pPr lvl="0"/>
            <a:r>
              <a:rPr lang="en-US" dirty="0"/>
              <a:t>Write Title Here</a:t>
            </a:r>
            <a:endParaRPr lang="en-ID" dirty="0"/>
          </a:p>
        </p:txBody>
      </p:sp>
    </p:spTree>
    <p:extLst>
      <p:ext uri="{BB962C8B-B14F-4D97-AF65-F5344CB8AC3E}">
        <p14:creationId xmlns:p14="http://schemas.microsoft.com/office/powerpoint/2010/main" val="161999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C1AFAD-D37E-46F6-94D2-988109D2940B}"/>
              </a:ext>
            </a:extLst>
          </p:cNvPr>
          <p:cNvSpPr>
            <a:spLocks noGrp="1"/>
          </p:cNvSpPr>
          <p:nvPr>
            <p:ph type="pic" sz="quarter" idx="10"/>
          </p:nvPr>
        </p:nvSpPr>
        <p:spPr>
          <a:xfrm>
            <a:off x="1008714" y="1890351"/>
            <a:ext cx="4345211" cy="4345209"/>
          </a:xfrm>
          <a:solidFill>
            <a:schemeClr val="bg2">
              <a:lumMod val="95000"/>
            </a:schemeClr>
          </a:solidFill>
        </p:spPr>
        <p:txBody>
          <a:bodyPr>
            <a:normAutofit/>
          </a:bodyPr>
          <a:lstStyle>
            <a:lvl1pPr>
              <a:defRPr sz="800"/>
            </a:lvl1pPr>
          </a:lstStyle>
          <a:p>
            <a:endParaRPr lang="en-ID" dirty="0"/>
          </a:p>
        </p:txBody>
      </p:sp>
      <p:sp>
        <p:nvSpPr>
          <p:cNvPr id="12" name="Picture Placeholder 8">
            <a:extLst>
              <a:ext uri="{FF2B5EF4-FFF2-40B4-BE49-F238E27FC236}">
                <a16:creationId xmlns:a16="http://schemas.microsoft.com/office/drawing/2014/main" id="{F56BD594-859A-4ACB-B0FF-329C798CDBBC}"/>
              </a:ext>
            </a:extLst>
          </p:cNvPr>
          <p:cNvSpPr>
            <a:spLocks noGrp="1"/>
          </p:cNvSpPr>
          <p:nvPr>
            <p:ph type="pic" sz="quarter" idx="11"/>
          </p:nvPr>
        </p:nvSpPr>
        <p:spPr>
          <a:xfrm>
            <a:off x="5544767" y="1890352"/>
            <a:ext cx="1293310" cy="1293310"/>
          </a:xfrm>
          <a:solidFill>
            <a:schemeClr val="bg2">
              <a:lumMod val="95000"/>
            </a:schemeClr>
          </a:solidFill>
        </p:spPr>
        <p:txBody>
          <a:bodyPr>
            <a:normAutofit/>
          </a:bodyPr>
          <a:lstStyle>
            <a:lvl1pPr>
              <a:defRPr sz="800"/>
            </a:lvl1pPr>
          </a:lstStyle>
          <a:p>
            <a:endParaRPr lang="en-ID" dirty="0"/>
          </a:p>
        </p:txBody>
      </p:sp>
      <p:sp>
        <p:nvSpPr>
          <p:cNvPr id="13" name="Picture Placeholder 8">
            <a:extLst>
              <a:ext uri="{FF2B5EF4-FFF2-40B4-BE49-F238E27FC236}">
                <a16:creationId xmlns:a16="http://schemas.microsoft.com/office/drawing/2014/main" id="{0481CE03-774C-44F2-91D8-C77225ECB888}"/>
              </a:ext>
            </a:extLst>
          </p:cNvPr>
          <p:cNvSpPr>
            <a:spLocks noGrp="1"/>
          </p:cNvSpPr>
          <p:nvPr>
            <p:ph type="pic" sz="quarter" idx="12"/>
          </p:nvPr>
        </p:nvSpPr>
        <p:spPr>
          <a:xfrm>
            <a:off x="5544767" y="3416302"/>
            <a:ext cx="1293310" cy="1293310"/>
          </a:xfrm>
          <a:solidFill>
            <a:schemeClr val="bg2">
              <a:lumMod val="95000"/>
            </a:schemeClr>
          </a:solidFill>
        </p:spPr>
        <p:txBody>
          <a:bodyPr>
            <a:normAutofit/>
          </a:bodyPr>
          <a:lstStyle>
            <a:lvl1pPr>
              <a:defRPr sz="800"/>
            </a:lvl1pPr>
          </a:lstStyle>
          <a:p>
            <a:endParaRPr lang="en-ID" dirty="0"/>
          </a:p>
        </p:txBody>
      </p:sp>
      <p:sp>
        <p:nvSpPr>
          <p:cNvPr id="14" name="Picture Placeholder 8">
            <a:extLst>
              <a:ext uri="{FF2B5EF4-FFF2-40B4-BE49-F238E27FC236}">
                <a16:creationId xmlns:a16="http://schemas.microsoft.com/office/drawing/2014/main" id="{75E8012A-8B05-40E3-B8B8-CF200C8A675B}"/>
              </a:ext>
            </a:extLst>
          </p:cNvPr>
          <p:cNvSpPr>
            <a:spLocks noGrp="1"/>
          </p:cNvSpPr>
          <p:nvPr>
            <p:ph type="pic" sz="quarter" idx="13"/>
          </p:nvPr>
        </p:nvSpPr>
        <p:spPr>
          <a:xfrm>
            <a:off x="5544767" y="4942250"/>
            <a:ext cx="1293310" cy="1293310"/>
          </a:xfrm>
          <a:solidFill>
            <a:schemeClr val="bg2">
              <a:lumMod val="95000"/>
            </a:schemeClr>
          </a:solidFill>
        </p:spPr>
        <p:txBody>
          <a:bodyPr>
            <a:normAutofit/>
          </a:bodyPr>
          <a:lstStyle>
            <a:lvl1pPr>
              <a:defRPr sz="800"/>
            </a:lvl1pPr>
          </a:lstStyle>
          <a:p>
            <a:endParaRPr lang="en-ID" dirty="0"/>
          </a:p>
        </p:txBody>
      </p:sp>
      <p:sp>
        <p:nvSpPr>
          <p:cNvPr id="6" name="Text Placeholder 2">
            <a:extLst>
              <a:ext uri="{FF2B5EF4-FFF2-40B4-BE49-F238E27FC236}">
                <a16:creationId xmlns:a16="http://schemas.microsoft.com/office/drawing/2014/main" id="{0C14BE10-5950-4DD6-ADC2-C986B59570CD}"/>
              </a:ext>
            </a:extLst>
          </p:cNvPr>
          <p:cNvSpPr>
            <a:spLocks noGrp="1"/>
          </p:cNvSpPr>
          <p:nvPr>
            <p:ph type="body" sz="quarter" idx="21" hasCustomPrompt="1"/>
          </p:nvPr>
        </p:nvSpPr>
        <p:spPr>
          <a:xfrm>
            <a:off x="911875" y="1078526"/>
            <a:ext cx="4380748" cy="850900"/>
          </a:xfrm>
        </p:spPr>
        <p:txBody>
          <a:bodyPr anchor="ctr">
            <a:normAutofit/>
          </a:bodyPr>
          <a:lstStyle>
            <a:lvl1pPr marL="0" indent="0" algn="l">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149316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0E342CE-1A03-4C01-B952-C47484AF4ADD}"/>
              </a:ext>
            </a:extLst>
          </p:cNvPr>
          <p:cNvSpPr>
            <a:spLocks noGrp="1"/>
          </p:cNvSpPr>
          <p:nvPr>
            <p:ph type="pic" sz="quarter" idx="10"/>
          </p:nvPr>
        </p:nvSpPr>
        <p:spPr>
          <a:xfrm>
            <a:off x="1094908" y="1968500"/>
            <a:ext cx="9021158" cy="3543299"/>
          </a:xfrm>
          <a:solidFill>
            <a:schemeClr val="bg2">
              <a:lumMod val="95000"/>
            </a:schemeClr>
          </a:solidFill>
        </p:spPr>
        <p:txBody>
          <a:bodyPr>
            <a:normAutofit/>
          </a:bodyPr>
          <a:lstStyle>
            <a:lvl1pPr>
              <a:defRPr sz="800"/>
            </a:lvl1pPr>
          </a:lstStyle>
          <a:p>
            <a:endParaRPr lang="en-ID" dirty="0"/>
          </a:p>
        </p:txBody>
      </p:sp>
      <p:sp>
        <p:nvSpPr>
          <p:cNvPr id="6" name="Text Placeholder 2">
            <a:extLst>
              <a:ext uri="{FF2B5EF4-FFF2-40B4-BE49-F238E27FC236}">
                <a16:creationId xmlns:a16="http://schemas.microsoft.com/office/drawing/2014/main" id="{D87A3FF5-38CB-4ECF-8EC4-39E6BB1EBA06}"/>
              </a:ext>
            </a:extLst>
          </p:cNvPr>
          <p:cNvSpPr>
            <a:spLocks noGrp="1"/>
          </p:cNvSpPr>
          <p:nvPr>
            <p:ph type="body" sz="quarter" idx="21" hasCustomPrompt="1"/>
          </p:nvPr>
        </p:nvSpPr>
        <p:spPr>
          <a:xfrm>
            <a:off x="911875" y="1078526"/>
            <a:ext cx="4380748" cy="850900"/>
          </a:xfrm>
        </p:spPr>
        <p:txBody>
          <a:bodyPr anchor="ctr">
            <a:normAutofit/>
          </a:bodyPr>
          <a:lstStyle>
            <a:lvl1pPr marL="0" indent="0" algn="l">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384468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7797429-1A44-4194-91B2-356358078518}"/>
              </a:ext>
            </a:extLst>
          </p:cNvPr>
          <p:cNvSpPr>
            <a:spLocks noGrp="1"/>
          </p:cNvSpPr>
          <p:nvPr>
            <p:ph type="pic" sz="quarter" idx="10"/>
          </p:nvPr>
        </p:nvSpPr>
        <p:spPr>
          <a:xfrm>
            <a:off x="1181100" y="2889250"/>
            <a:ext cx="1079500" cy="1079500"/>
          </a:xfrm>
          <a:custGeom>
            <a:avLst/>
            <a:gdLst>
              <a:gd name="connsiteX0" fmla="*/ 0 w 1079500"/>
              <a:gd name="connsiteY0" fmla="*/ 0 h 1079500"/>
              <a:gd name="connsiteX1" fmla="*/ 1079500 w 1079500"/>
              <a:gd name="connsiteY1" fmla="*/ 0 h 1079500"/>
              <a:gd name="connsiteX2" fmla="*/ 1079500 w 1079500"/>
              <a:gd name="connsiteY2" fmla="*/ 1079500 h 1079500"/>
              <a:gd name="connsiteX3" fmla="*/ 0 w 1079500"/>
              <a:gd name="connsiteY3" fmla="*/ 1079500 h 1079500"/>
            </a:gdLst>
            <a:ahLst/>
            <a:cxnLst>
              <a:cxn ang="0">
                <a:pos x="connsiteX0" y="connsiteY0"/>
              </a:cxn>
              <a:cxn ang="0">
                <a:pos x="connsiteX1" y="connsiteY1"/>
              </a:cxn>
              <a:cxn ang="0">
                <a:pos x="connsiteX2" y="connsiteY2"/>
              </a:cxn>
              <a:cxn ang="0">
                <a:pos x="connsiteX3" y="connsiteY3"/>
              </a:cxn>
            </a:cxnLst>
            <a:rect l="l" t="t" r="r" b="b"/>
            <a:pathLst>
              <a:path w="1079500" h="1079500">
                <a:moveTo>
                  <a:pt x="0" y="0"/>
                </a:moveTo>
                <a:lnTo>
                  <a:pt x="1079500" y="0"/>
                </a:lnTo>
                <a:lnTo>
                  <a:pt x="1079500" y="1079500"/>
                </a:lnTo>
                <a:lnTo>
                  <a:pt x="0" y="10795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18" name="Picture Placeholder 17">
            <a:extLst>
              <a:ext uri="{FF2B5EF4-FFF2-40B4-BE49-F238E27FC236}">
                <a16:creationId xmlns:a16="http://schemas.microsoft.com/office/drawing/2014/main" id="{77ABA047-BA7B-4652-8AAC-03D244FCC5CC}"/>
              </a:ext>
            </a:extLst>
          </p:cNvPr>
          <p:cNvSpPr>
            <a:spLocks noGrp="1"/>
          </p:cNvSpPr>
          <p:nvPr>
            <p:ph type="pic" sz="quarter" idx="11"/>
          </p:nvPr>
        </p:nvSpPr>
        <p:spPr>
          <a:xfrm>
            <a:off x="3695700" y="2670195"/>
            <a:ext cx="1079500" cy="1079500"/>
          </a:xfrm>
          <a:custGeom>
            <a:avLst/>
            <a:gdLst>
              <a:gd name="connsiteX0" fmla="*/ 0 w 1079500"/>
              <a:gd name="connsiteY0" fmla="*/ 0 h 1079500"/>
              <a:gd name="connsiteX1" fmla="*/ 1079500 w 1079500"/>
              <a:gd name="connsiteY1" fmla="*/ 0 h 1079500"/>
              <a:gd name="connsiteX2" fmla="*/ 1079500 w 1079500"/>
              <a:gd name="connsiteY2" fmla="*/ 1079500 h 1079500"/>
              <a:gd name="connsiteX3" fmla="*/ 0 w 1079500"/>
              <a:gd name="connsiteY3" fmla="*/ 1079500 h 1079500"/>
            </a:gdLst>
            <a:ahLst/>
            <a:cxnLst>
              <a:cxn ang="0">
                <a:pos x="connsiteX0" y="connsiteY0"/>
              </a:cxn>
              <a:cxn ang="0">
                <a:pos x="connsiteX1" y="connsiteY1"/>
              </a:cxn>
              <a:cxn ang="0">
                <a:pos x="connsiteX2" y="connsiteY2"/>
              </a:cxn>
              <a:cxn ang="0">
                <a:pos x="connsiteX3" y="connsiteY3"/>
              </a:cxn>
            </a:cxnLst>
            <a:rect l="l" t="t" r="r" b="b"/>
            <a:pathLst>
              <a:path w="1079500" h="1079500">
                <a:moveTo>
                  <a:pt x="0" y="0"/>
                </a:moveTo>
                <a:lnTo>
                  <a:pt x="1079500" y="0"/>
                </a:lnTo>
                <a:lnTo>
                  <a:pt x="1079500" y="1079500"/>
                </a:lnTo>
                <a:lnTo>
                  <a:pt x="0" y="10795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19" name="Picture Placeholder 18">
            <a:extLst>
              <a:ext uri="{FF2B5EF4-FFF2-40B4-BE49-F238E27FC236}">
                <a16:creationId xmlns:a16="http://schemas.microsoft.com/office/drawing/2014/main" id="{2BDC9A56-200B-44BF-998B-A2E2212C6238}"/>
              </a:ext>
            </a:extLst>
          </p:cNvPr>
          <p:cNvSpPr>
            <a:spLocks noGrp="1"/>
          </p:cNvSpPr>
          <p:nvPr>
            <p:ph type="pic" sz="quarter" idx="12"/>
          </p:nvPr>
        </p:nvSpPr>
        <p:spPr>
          <a:xfrm>
            <a:off x="6886129" y="1622445"/>
            <a:ext cx="1079500" cy="1079500"/>
          </a:xfrm>
          <a:custGeom>
            <a:avLst/>
            <a:gdLst>
              <a:gd name="connsiteX0" fmla="*/ 0 w 1079500"/>
              <a:gd name="connsiteY0" fmla="*/ 0 h 1079500"/>
              <a:gd name="connsiteX1" fmla="*/ 1079500 w 1079500"/>
              <a:gd name="connsiteY1" fmla="*/ 0 h 1079500"/>
              <a:gd name="connsiteX2" fmla="*/ 1079500 w 1079500"/>
              <a:gd name="connsiteY2" fmla="*/ 1079500 h 1079500"/>
              <a:gd name="connsiteX3" fmla="*/ 0 w 1079500"/>
              <a:gd name="connsiteY3" fmla="*/ 1079500 h 1079500"/>
            </a:gdLst>
            <a:ahLst/>
            <a:cxnLst>
              <a:cxn ang="0">
                <a:pos x="connsiteX0" y="connsiteY0"/>
              </a:cxn>
              <a:cxn ang="0">
                <a:pos x="connsiteX1" y="connsiteY1"/>
              </a:cxn>
              <a:cxn ang="0">
                <a:pos x="connsiteX2" y="connsiteY2"/>
              </a:cxn>
              <a:cxn ang="0">
                <a:pos x="connsiteX3" y="connsiteY3"/>
              </a:cxn>
            </a:cxnLst>
            <a:rect l="l" t="t" r="r" b="b"/>
            <a:pathLst>
              <a:path w="1079500" h="1079500">
                <a:moveTo>
                  <a:pt x="0" y="0"/>
                </a:moveTo>
                <a:lnTo>
                  <a:pt x="1079500" y="0"/>
                </a:lnTo>
                <a:lnTo>
                  <a:pt x="1079500" y="1079500"/>
                </a:lnTo>
                <a:lnTo>
                  <a:pt x="0" y="10795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0" name="Picture Placeholder 19">
            <a:extLst>
              <a:ext uri="{FF2B5EF4-FFF2-40B4-BE49-F238E27FC236}">
                <a16:creationId xmlns:a16="http://schemas.microsoft.com/office/drawing/2014/main" id="{06ADDD24-5C08-400D-A542-CD678C40D803}"/>
              </a:ext>
            </a:extLst>
          </p:cNvPr>
          <p:cNvSpPr>
            <a:spLocks noGrp="1"/>
          </p:cNvSpPr>
          <p:nvPr>
            <p:ph type="pic" sz="quarter" idx="13"/>
          </p:nvPr>
        </p:nvSpPr>
        <p:spPr>
          <a:xfrm>
            <a:off x="10093781" y="1809750"/>
            <a:ext cx="1079500" cy="1079500"/>
          </a:xfrm>
          <a:custGeom>
            <a:avLst/>
            <a:gdLst>
              <a:gd name="connsiteX0" fmla="*/ 0 w 1079500"/>
              <a:gd name="connsiteY0" fmla="*/ 0 h 1079500"/>
              <a:gd name="connsiteX1" fmla="*/ 1079500 w 1079500"/>
              <a:gd name="connsiteY1" fmla="*/ 0 h 1079500"/>
              <a:gd name="connsiteX2" fmla="*/ 1079500 w 1079500"/>
              <a:gd name="connsiteY2" fmla="*/ 1079500 h 1079500"/>
              <a:gd name="connsiteX3" fmla="*/ 0 w 1079500"/>
              <a:gd name="connsiteY3" fmla="*/ 1079500 h 1079500"/>
            </a:gdLst>
            <a:ahLst/>
            <a:cxnLst>
              <a:cxn ang="0">
                <a:pos x="connsiteX0" y="connsiteY0"/>
              </a:cxn>
              <a:cxn ang="0">
                <a:pos x="connsiteX1" y="connsiteY1"/>
              </a:cxn>
              <a:cxn ang="0">
                <a:pos x="connsiteX2" y="connsiteY2"/>
              </a:cxn>
              <a:cxn ang="0">
                <a:pos x="connsiteX3" y="connsiteY3"/>
              </a:cxn>
            </a:cxnLst>
            <a:rect l="l" t="t" r="r" b="b"/>
            <a:pathLst>
              <a:path w="1079500" h="1079500">
                <a:moveTo>
                  <a:pt x="0" y="0"/>
                </a:moveTo>
                <a:lnTo>
                  <a:pt x="1079500" y="0"/>
                </a:lnTo>
                <a:lnTo>
                  <a:pt x="1079500" y="1079500"/>
                </a:lnTo>
                <a:lnTo>
                  <a:pt x="0" y="10795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1" name="Picture Placeholder 20">
            <a:extLst>
              <a:ext uri="{FF2B5EF4-FFF2-40B4-BE49-F238E27FC236}">
                <a16:creationId xmlns:a16="http://schemas.microsoft.com/office/drawing/2014/main" id="{C170C2D6-5B7D-4F75-9C9E-52DC5A977AAC}"/>
              </a:ext>
            </a:extLst>
          </p:cNvPr>
          <p:cNvSpPr>
            <a:spLocks noGrp="1"/>
          </p:cNvSpPr>
          <p:nvPr>
            <p:ph type="pic" sz="quarter" idx="14"/>
          </p:nvPr>
        </p:nvSpPr>
        <p:spPr>
          <a:xfrm>
            <a:off x="5556250" y="3749695"/>
            <a:ext cx="1079500" cy="1079500"/>
          </a:xfrm>
          <a:custGeom>
            <a:avLst/>
            <a:gdLst>
              <a:gd name="connsiteX0" fmla="*/ 0 w 1079500"/>
              <a:gd name="connsiteY0" fmla="*/ 0 h 1079500"/>
              <a:gd name="connsiteX1" fmla="*/ 1079500 w 1079500"/>
              <a:gd name="connsiteY1" fmla="*/ 0 h 1079500"/>
              <a:gd name="connsiteX2" fmla="*/ 1079500 w 1079500"/>
              <a:gd name="connsiteY2" fmla="*/ 1079500 h 1079500"/>
              <a:gd name="connsiteX3" fmla="*/ 0 w 1079500"/>
              <a:gd name="connsiteY3" fmla="*/ 1079500 h 1079500"/>
            </a:gdLst>
            <a:ahLst/>
            <a:cxnLst>
              <a:cxn ang="0">
                <a:pos x="connsiteX0" y="connsiteY0"/>
              </a:cxn>
              <a:cxn ang="0">
                <a:pos x="connsiteX1" y="connsiteY1"/>
              </a:cxn>
              <a:cxn ang="0">
                <a:pos x="connsiteX2" y="connsiteY2"/>
              </a:cxn>
              <a:cxn ang="0">
                <a:pos x="connsiteX3" y="connsiteY3"/>
              </a:cxn>
            </a:cxnLst>
            <a:rect l="l" t="t" r="r" b="b"/>
            <a:pathLst>
              <a:path w="1079500" h="1079500">
                <a:moveTo>
                  <a:pt x="0" y="0"/>
                </a:moveTo>
                <a:lnTo>
                  <a:pt x="1079500" y="0"/>
                </a:lnTo>
                <a:lnTo>
                  <a:pt x="1079500" y="1079500"/>
                </a:lnTo>
                <a:lnTo>
                  <a:pt x="0" y="10795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2" name="Picture Placeholder 21">
            <a:extLst>
              <a:ext uri="{FF2B5EF4-FFF2-40B4-BE49-F238E27FC236}">
                <a16:creationId xmlns:a16="http://schemas.microsoft.com/office/drawing/2014/main" id="{481B950F-69F9-42F8-8DCB-61ADE108FA02}"/>
              </a:ext>
            </a:extLst>
          </p:cNvPr>
          <p:cNvSpPr>
            <a:spLocks noGrp="1"/>
          </p:cNvSpPr>
          <p:nvPr>
            <p:ph type="pic" sz="quarter" idx="15"/>
          </p:nvPr>
        </p:nvSpPr>
        <p:spPr>
          <a:xfrm>
            <a:off x="8788404" y="4759345"/>
            <a:ext cx="1079500" cy="1079500"/>
          </a:xfrm>
          <a:custGeom>
            <a:avLst/>
            <a:gdLst>
              <a:gd name="connsiteX0" fmla="*/ 0 w 1079500"/>
              <a:gd name="connsiteY0" fmla="*/ 0 h 1079500"/>
              <a:gd name="connsiteX1" fmla="*/ 1079500 w 1079500"/>
              <a:gd name="connsiteY1" fmla="*/ 0 h 1079500"/>
              <a:gd name="connsiteX2" fmla="*/ 1079500 w 1079500"/>
              <a:gd name="connsiteY2" fmla="*/ 1079500 h 1079500"/>
              <a:gd name="connsiteX3" fmla="*/ 0 w 1079500"/>
              <a:gd name="connsiteY3" fmla="*/ 1079500 h 1079500"/>
            </a:gdLst>
            <a:ahLst/>
            <a:cxnLst>
              <a:cxn ang="0">
                <a:pos x="connsiteX0" y="connsiteY0"/>
              </a:cxn>
              <a:cxn ang="0">
                <a:pos x="connsiteX1" y="connsiteY1"/>
              </a:cxn>
              <a:cxn ang="0">
                <a:pos x="connsiteX2" y="connsiteY2"/>
              </a:cxn>
              <a:cxn ang="0">
                <a:pos x="connsiteX3" y="connsiteY3"/>
              </a:cxn>
            </a:cxnLst>
            <a:rect l="l" t="t" r="r" b="b"/>
            <a:pathLst>
              <a:path w="1079500" h="1079500">
                <a:moveTo>
                  <a:pt x="0" y="0"/>
                </a:moveTo>
                <a:lnTo>
                  <a:pt x="1079500" y="0"/>
                </a:lnTo>
                <a:lnTo>
                  <a:pt x="1079500" y="1079500"/>
                </a:lnTo>
                <a:lnTo>
                  <a:pt x="0" y="10795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3" name="Picture Placeholder 22">
            <a:extLst>
              <a:ext uri="{FF2B5EF4-FFF2-40B4-BE49-F238E27FC236}">
                <a16:creationId xmlns:a16="http://schemas.microsoft.com/office/drawing/2014/main" id="{649AB13A-4EF2-4B50-BB38-9C1A5E372B1C}"/>
              </a:ext>
            </a:extLst>
          </p:cNvPr>
          <p:cNvSpPr>
            <a:spLocks noGrp="1"/>
          </p:cNvSpPr>
          <p:nvPr>
            <p:ph type="pic" sz="quarter" idx="16"/>
          </p:nvPr>
        </p:nvSpPr>
        <p:spPr>
          <a:xfrm>
            <a:off x="2616200" y="5035550"/>
            <a:ext cx="1079500" cy="1079500"/>
          </a:xfrm>
          <a:custGeom>
            <a:avLst/>
            <a:gdLst>
              <a:gd name="connsiteX0" fmla="*/ 0 w 1079500"/>
              <a:gd name="connsiteY0" fmla="*/ 0 h 1079500"/>
              <a:gd name="connsiteX1" fmla="*/ 1079500 w 1079500"/>
              <a:gd name="connsiteY1" fmla="*/ 0 h 1079500"/>
              <a:gd name="connsiteX2" fmla="*/ 1079500 w 1079500"/>
              <a:gd name="connsiteY2" fmla="*/ 1079500 h 1079500"/>
              <a:gd name="connsiteX3" fmla="*/ 0 w 1079500"/>
              <a:gd name="connsiteY3" fmla="*/ 1079500 h 1079500"/>
            </a:gdLst>
            <a:ahLst/>
            <a:cxnLst>
              <a:cxn ang="0">
                <a:pos x="connsiteX0" y="connsiteY0"/>
              </a:cxn>
              <a:cxn ang="0">
                <a:pos x="connsiteX1" y="connsiteY1"/>
              </a:cxn>
              <a:cxn ang="0">
                <a:pos x="connsiteX2" y="connsiteY2"/>
              </a:cxn>
              <a:cxn ang="0">
                <a:pos x="connsiteX3" y="connsiteY3"/>
              </a:cxn>
            </a:cxnLst>
            <a:rect l="l" t="t" r="r" b="b"/>
            <a:pathLst>
              <a:path w="1079500" h="1079500">
                <a:moveTo>
                  <a:pt x="0" y="0"/>
                </a:moveTo>
                <a:lnTo>
                  <a:pt x="1079500" y="0"/>
                </a:lnTo>
                <a:lnTo>
                  <a:pt x="1079500" y="1079500"/>
                </a:lnTo>
                <a:lnTo>
                  <a:pt x="0" y="1079500"/>
                </a:lnTo>
                <a:close/>
              </a:path>
            </a:pathLst>
          </a:custGeom>
          <a:solidFill>
            <a:schemeClr val="bg2">
              <a:lumMod val="95000"/>
            </a:schemeClr>
          </a:solidFill>
        </p:spPr>
        <p:txBody>
          <a:bodyPr wrap="square">
            <a:noAutofit/>
          </a:bodyPr>
          <a:lstStyle>
            <a:lvl1pPr>
              <a:defRPr sz="800"/>
            </a:lvl1pPr>
          </a:lstStyle>
          <a:p>
            <a:endParaRPr lang="en-ID" dirty="0"/>
          </a:p>
        </p:txBody>
      </p:sp>
      <p:sp>
        <p:nvSpPr>
          <p:cNvPr id="10" name="Text Placeholder 2">
            <a:extLst>
              <a:ext uri="{FF2B5EF4-FFF2-40B4-BE49-F238E27FC236}">
                <a16:creationId xmlns:a16="http://schemas.microsoft.com/office/drawing/2014/main" id="{4ABE75E1-97E3-41A2-BD56-74E1375FF747}"/>
              </a:ext>
            </a:extLst>
          </p:cNvPr>
          <p:cNvSpPr>
            <a:spLocks noGrp="1"/>
          </p:cNvSpPr>
          <p:nvPr>
            <p:ph type="body" sz="quarter" idx="21" hasCustomPrompt="1"/>
          </p:nvPr>
        </p:nvSpPr>
        <p:spPr>
          <a:xfrm>
            <a:off x="2184400" y="559009"/>
            <a:ext cx="7823200" cy="850900"/>
          </a:xfrm>
        </p:spPr>
        <p:txBody>
          <a:bodyPr anchor="ctr">
            <a:normAutofit/>
          </a:bodyPr>
          <a:lstStyle>
            <a:lvl1pPr marL="0" indent="0" algn="ctr">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30257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75AB-5209-C528-41E9-59E924C16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18EA3-0234-5E0F-47A3-2040A82DC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DABD48-5AC4-F4FC-1005-6D254AD539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5C8DC-8E9F-9C5A-FB36-A4CC900CCBCA}"/>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6" name="Footer Placeholder 5">
            <a:extLst>
              <a:ext uri="{FF2B5EF4-FFF2-40B4-BE49-F238E27FC236}">
                <a16:creationId xmlns:a16="http://schemas.microsoft.com/office/drawing/2014/main" id="{2F830C1D-60D3-25E5-C2BE-E8883F829C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2FEF37-6B44-419A-5CD4-6804A572F270}"/>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4228646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CA2E41-770B-4790-834E-BC15EF700891}"/>
              </a:ext>
            </a:extLst>
          </p:cNvPr>
          <p:cNvSpPr>
            <a:spLocks noGrp="1"/>
          </p:cNvSpPr>
          <p:nvPr>
            <p:ph type="pic" sz="quarter" idx="11"/>
          </p:nvPr>
        </p:nvSpPr>
        <p:spPr>
          <a:xfrm>
            <a:off x="0" y="0"/>
            <a:ext cx="3746858" cy="6858000"/>
          </a:xfrm>
          <a:custGeom>
            <a:avLst/>
            <a:gdLst>
              <a:gd name="connsiteX0" fmla="*/ 0 w 3401961"/>
              <a:gd name="connsiteY0" fmla="*/ 0 h 3401961"/>
              <a:gd name="connsiteX1" fmla="*/ 3401961 w 3401961"/>
              <a:gd name="connsiteY1" fmla="*/ 0 h 3401961"/>
              <a:gd name="connsiteX2" fmla="*/ 3401961 w 3401961"/>
              <a:gd name="connsiteY2" fmla="*/ 3401961 h 3401961"/>
              <a:gd name="connsiteX3" fmla="*/ 0 w 3401961"/>
              <a:gd name="connsiteY3" fmla="*/ 3401961 h 3401961"/>
            </a:gdLst>
            <a:ahLst/>
            <a:cxnLst>
              <a:cxn ang="0">
                <a:pos x="connsiteX0" y="connsiteY0"/>
              </a:cxn>
              <a:cxn ang="0">
                <a:pos x="connsiteX1" y="connsiteY1"/>
              </a:cxn>
              <a:cxn ang="0">
                <a:pos x="connsiteX2" y="connsiteY2"/>
              </a:cxn>
              <a:cxn ang="0">
                <a:pos x="connsiteX3" y="connsiteY3"/>
              </a:cxn>
            </a:cxnLst>
            <a:rect l="l" t="t" r="r" b="b"/>
            <a:pathLst>
              <a:path w="3401961" h="3401961">
                <a:moveTo>
                  <a:pt x="0" y="0"/>
                </a:moveTo>
                <a:lnTo>
                  <a:pt x="3401961" y="0"/>
                </a:lnTo>
                <a:lnTo>
                  <a:pt x="3401961" y="3401961"/>
                </a:lnTo>
                <a:lnTo>
                  <a:pt x="0" y="3401961"/>
                </a:lnTo>
                <a:close/>
              </a:path>
            </a:pathLst>
          </a:custGeom>
          <a:solidFill>
            <a:schemeClr val="bg2">
              <a:lumMod val="85000"/>
            </a:schemeClr>
          </a:solidFill>
        </p:spPr>
        <p:txBody>
          <a:bodyPr wrap="square">
            <a:noAutofit/>
          </a:bodyPr>
          <a:lstStyle>
            <a:lvl1pPr>
              <a:defRPr sz="800"/>
            </a:lvl1pPr>
          </a:lstStyle>
          <a:p>
            <a:endParaRPr lang="en-ID" dirty="0"/>
          </a:p>
        </p:txBody>
      </p:sp>
      <p:sp>
        <p:nvSpPr>
          <p:cNvPr id="5" name="Picture Placeholder 4">
            <a:extLst>
              <a:ext uri="{FF2B5EF4-FFF2-40B4-BE49-F238E27FC236}">
                <a16:creationId xmlns:a16="http://schemas.microsoft.com/office/drawing/2014/main" id="{CECDF90A-3AFD-4B3C-87F5-F880FFA976EF}"/>
              </a:ext>
            </a:extLst>
          </p:cNvPr>
          <p:cNvSpPr>
            <a:spLocks noGrp="1"/>
          </p:cNvSpPr>
          <p:nvPr>
            <p:ph type="pic" sz="quarter" idx="10"/>
          </p:nvPr>
        </p:nvSpPr>
        <p:spPr>
          <a:xfrm>
            <a:off x="881217" y="1452717"/>
            <a:ext cx="1976283" cy="1976283"/>
          </a:xfrm>
          <a:custGeom>
            <a:avLst/>
            <a:gdLst>
              <a:gd name="connsiteX0" fmla="*/ 0 w 3401961"/>
              <a:gd name="connsiteY0" fmla="*/ 0 h 3401961"/>
              <a:gd name="connsiteX1" fmla="*/ 3401961 w 3401961"/>
              <a:gd name="connsiteY1" fmla="*/ 0 h 3401961"/>
              <a:gd name="connsiteX2" fmla="*/ 3401961 w 3401961"/>
              <a:gd name="connsiteY2" fmla="*/ 3401961 h 3401961"/>
              <a:gd name="connsiteX3" fmla="*/ 0 w 3401961"/>
              <a:gd name="connsiteY3" fmla="*/ 3401961 h 3401961"/>
            </a:gdLst>
            <a:ahLst/>
            <a:cxnLst>
              <a:cxn ang="0">
                <a:pos x="connsiteX0" y="connsiteY0"/>
              </a:cxn>
              <a:cxn ang="0">
                <a:pos x="connsiteX1" y="connsiteY1"/>
              </a:cxn>
              <a:cxn ang="0">
                <a:pos x="connsiteX2" y="connsiteY2"/>
              </a:cxn>
              <a:cxn ang="0">
                <a:pos x="connsiteX3" y="connsiteY3"/>
              </a:cxn>
            </a:cxnLst>
            <a:rect l="l" t="t" r="r" b="b"/>
            <a:pathLst>
              <a:path w="3401961" h="3401961">
                <a:moveTo>
                  <a:pt x="0" y="0"/>
                </a:moveTo>
                <a:lnTo>
                  <a:pt x="3401961" y="0"/>
                </a:lnTo>
                <a:lnTo>
                  <a:pt x="3401961" y="3401961"/>
                </a:lnTo>
                <a:lnTo>
                  <a:pt x="0" y="3401961"/>
                </a:lnTo>
                <a:close/>
              </a:path>
            </a:pathLst>
          </a:custGeom>
          <a:solidFill>
            <a:schemeClr val="bg2">
              <a:lumMod val="95000"/>
            </a:schemeClr>
          </a:solidFill>
        </p:spPr>
        <p:txBody>
          <a:bodyPr wrap="square">
            <a:noAutofit/>
          </a:bodyPr>
          <a:lstStyle>
            <a:lvl1pPr>
              <a:defRPr sz="800"/>
            </a:lvl1pPr>
          </a:lstStyle>
          <a:p>
            <a:endParaRPr lang="en-ID" dirty="0"/>
          </a:p>
        </p:txBody>
      </p:sp>
      <p:sp>
        <p:nvSpPr>
          <p:cNvPr id="8" name="Text Placeholder 2">
            <a:extLst>
              <a:ext uri="{FF2B5EF4-FFF2-40B4-BE49-F238E27FC236}">
                <a16:creationId xmlns:a16="http://schemas.microsoft.com/office/drawing/2014/main" id="{869F1A53-5B86-4BAD-935B-87BB584EE721}"/>
              </a:ext>
            </a:extLst>
          </p:cNvPr>
          <p:cNvSpPr>
            <a:spLocks noGrp="1"/>
          </p:cNvSpPr>
          <p:nvPr>
            <p:ph type="body" sz="quarter" idx="21" hasCustomPrompt="1"/>
          </p:nvPr>
        </p:nvSpPr>
        <p:spPr>
          <a:xfrm>
            <a:off x="4637718" y="547371"/>
            <a:ext cx="4380748" cy="850900"/>
          </a:xfrm>
        </p:spPr>
        <p:txBody>
          <a:bodyPr anchor="ctr">
            <a:normAutofit/>
          </a:bodyPr>
          <a:lstStyle>
            <a:lvl1pPr marL="0" indent="0" algn="l">
              <a:lnSpc>
                <a:spcPct val="100000"/>
              </a:lnSpc>
              <a:buNone/>
              <a:defRPr sz="4400" b="1">
                <a:solidFill>
                  <a:schemeClr val="tx1"/>
                </a:solidFill>
                <a:latin typeface="+mj-lt"/>
              </a:defRPr>
            </a:lvl1pPr>
          </a:lstStyle>
          <a:p>
            <a:pPr lvl="0"/>
            <a:r>
              <a:rPr lang="en-US"/>
              <a:t>Write Title Here</a:t>
            </a:r>
            <a:endParaRPr lang="en-ID"/>
          </a:p>
        </p:txBody>
      </p:sp>
    </p:spTree>
    <p:extLst>
      <p:ext uri="{BB962C8B-B14F-4D97-AF65-F5344CB8AC3E}">
        <p14:creationId xmlns:p14="http://schemas.microsoft.com/office/powerpoint/2010/main" val="393385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2744A72D-34C1-4F15-BD00-D993E72AACB8}"/>
              </a:ext>
            </a:extLst>
          </p:cNvPr>
          <p:cNvSpPr>
            <a:spLocks noGrp="1"/>
          </p:cNvSpPr>
          <p:nvPr>
            <p:ph type="pic" sz="quarter" idx="20"/>
          </p:nvPr>
        </p:nvSpPr>
        <p:spPr>
          <a:xfrm>
            <a:off x="-650790" y="1757050"/>
            <a:ext cx="11244649" cy="3873910"/>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85000"/>
            </a:schemeClr>
          </a:solidFill>
        </p:spPr>
        <p:txBody>
          <a:bodyPr wrap="square">
            <a:noAutofit/>
          </a:bodyPr>
          <a:lstStyle>
            <a:lvl1pPr>
              <a:defRPr sz="800"/>
            </a:lvl1pPr>
          </a:lstStyle>
          <a:p>
            <a:endParaRPr lang="en-ID" dirty="0"/>
          </a:p>
        </p:txBody>
      </p:sp>
      <p:sp>
        <p:nvSpPr>
          <p:cNvPr id="29" name="Picture Placeholder 28">
            <a:extLst>
              <a:ext uri="{FF2B5EF4-FFF2-40B4-BE49-F238E27FC236}">
                <a16:creationId xmlns:a16="http://schemas.microsoft.com/office/drawing/2014/main" id="{0DC2A5EC-91A0-422A-8498-AF57CB2C13F9}"/>
              </a:ext>
            </a:extLst>
          </p:cNvPr>
          <p:cNvSpPr>
            <a:spLocks noGrp="1"/>
          </p:cNvSpPr>
          <p:nvPr>
            <p:ph type="pic" sz="quarter" idx="10"/>
          </p:nvPr>
        </p:nvSpPr>
        <p:spPr>
          <a:xfrm>
            <a:off x="1182927" y="2103638"/>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0" name="Picture Placeholder 29">
            <a:extLst>
              <a:ext uri="{FF2B5EF4-FFF2-40B4-BE49-F238E27FC236}">
                <a16:creationId xmlns:a16="http://schemas.microsoft.com/office/drawing/2014/main" id="{6971BA88-EE93-4FE7-8ECB-AB79945BAF3D}"/>
              </a:ext>
            </a:extLst>
          </p:cNvPr>
          <p:cNvSpPr>
            <a:spLocks noGrp="1"/>
          </p:cNvSpPr>
          <p:nvPr>
            <p:ph type="pic" sz="quarter" idx="11"/>
          </p:nvPr>
        </p:nvSpPr>
        <p:spPr>
          <a:xfrm>
            <a:off x="2952733" y="2103638"/>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1" name="Picture Placeholder 30">
            <a:extLst>
              <a:ext uri="{FF2B5EF4-FFF2-40B4-BE49-F238E27FC236}">
                <a16:creationId xmlns:a16="http://schemas.microsoft.com/office/drawing/2014/main" id="{7F1CD71A-A6EB-4AB8-9AC2-38F6CAF94FD4}"/>
              </a:ext>
            </a:extLst>
          </p:cNvPr>
          <p:cNvSpPr>
            <a:spLocks noGrp="1"/>
          </p:cNvSpPr>
          <p:nvPr>
            <p:ph type="pic" sz="quarter" idx="12"/>
          </p:nvPr>
        </p:nvSpPr>
        <p:spPr>
          <a:xfrm>
            <a:off x="4722539" y="2103638"/>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2" name="Picture Placeholder 31">
            <a:extLst>
              <a:ext uri="{FF2B5EF4-FFF2-40B4-BE49-F238E27FC236}">
                <a16:creationId xmlns:a16="http://schemas.microsoft.com/office/drawing/2014/main" id="{381CDDD3-D202-4846-82EB-258AAACBE30E}"/>
              </a:ext>
            </a:extLst>
          </p:cNvPr>
          <p:cNvSpPr>
            <a:spLocks noGrp="1"/>
          </p:cNvSpPr>
          <p:nvPr>
            <p:ph type="pic" sz="quarter" idx="13"/>
          </p:nvPr>
        </p:nvSpPr>
        <p:spPr>
          <a:xfrm>
            <a:off x="6492345" y="2103638"/>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3" name="Picture Placeholder 32">
            <a:extLst>
              <a:ext uri="{FF2B5EF4-FFF2-40B4-BE49-F238E27FC236}">
                <a16:creationId xmlns:a16="http://schemas.microsoft.com/office/drawing/2014/main" id="{0E8265C3-32C8-47B2-8077-AE67B6EA0B26}"/>
              </a:ext>
            </a:extLst>
          </p:cNvPr>
          <p:cNvSpPr>
            <a:spLocks noGrp="1"/>
          </p:cNvSpPr>
          <p:nvPr>
            <p:ph type="pic" sz="quarter" idx="14"/>
          </p:nvPr>
        </p:nvSpPr>
        <p:spPr>
          <a:xfrm>
            <a:off x="8262151" y="2103638"/>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4" name="Picture Placeholder 33">
            <a:extLst>
              <a:ext uri="{FF2B5EF4-FFF2-40B4-BE49-F238E27FC236}">
                <a16:creationId xmlns:a16="http://schemas.microsoft.com/office/drawing/2014/main" id="{723A6334-9063-47BA-9B7C-15EEB69D8E88}"/>
              </a:ext>
            </a:extLst>
          </p:cNvPr>
          <p:cNvSpPr>
            <a:spLocks noGrp="1"/>
          </p:cNvSpPr>
          <p:nvPr>
            <p:ph type="pic" sz="quarter" idx="15"/>
          </p:nvPr>
        </p:nvSpPr>
        <p:spPr>
          <a:xfrm>
            <a:off x="1182927" y="3839031"/>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5" name="Picture Placeholder 34">
            <a:extLst>
              <a:ext uri="{FF2B5EF4-FFF2-40B4-BE49-F238E27FC236}">
                <a16:creationId xmlns:a16="http://schemas.microsoft.com/office/drawing/2014/main" id="{D7BA02CA-8294-426A-9E5F-B6958E113E41}"/>
              </a:ext>
            </a:extLst>
          </p:cNvPr>
          <p:cNvSpPr>
            <a:spLocks noGrp="1"/>
          </p:cNvSpPr>
          <p:nvPr>
            <p:ph type="pic" sz="quarter" idx="16"/>
          </p:nvPr>
        </p:nvSpPr>
        <p:spPr>
          <a:xfrm>
            <a:off x="2952733" y="3839031"/>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6" name="Picture Placeholder 35">
            <a:extLst>
              <a:ext uri="{FF2B5EF4-FFF2-40B4-BE49-F238E27FC236}">
                <a16:creationId xmlns:a16="http://schemas.microsoft.com/office/drawing/2014/main" id="{5E04C124-9357-42E3-9E75-DF086E9B4A11}"/>
              </a:ext>
            </a:extLst>
          </p:cNvPr>
          <p:cNvSpPr>
            <a:spLocks noGrp="1"/>
          </p:cNvSpPr>
          <p:nvPr>
            <p:ph type="pic" sz="quarter" idx="17"/>
          </p:nvPr>
        </p:nvSpPr>
        <p:spPr>
          <a:xfrm>
            <a:off x="4722539" y="3839031"/>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7" name="Picture Placeholder 36">
            <a:extLst>
              <a:ext uri="{FF2B5EF4-FFF2-40B4-BE49-F238E27FC236}">
                <a16:creationId xmlns:a16="http://schemas.microsoft.com/office/drawing/2014/main" id="{A72DF7B7-B5CB-46C2-8773-584A10873808}"/>
              </a:ext>
            </a:extLst>
          </p:cNvPr>
          <p:cNvSpPr>
            <a:spLocks noGrp="1"/>
          </p:cNvSpPr>
          <p:nvPr>
            <p:ph type="pic" sz="quarter" idx="18"/>
          </p:nvPr>
        </p:nvSpPr>
        <p:spPr>
          <a:xfrm>
            <a:off x="6492345" y="3839031"/>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38" name="Picture Placeholder 37">
            <a:extLst>
              <a:ext uri="{FF2B5EF4-FFF2-40B4-BE49-F238E27FC236}">
                <a16:creationId xmlns:a16="http://schemas.microsoft.com/office/drawing/2014/main" id="{662BCC05-70EC-4C65-8AA8-51BEA9D9358A}"/>
              </a:ext>
            </a:extLst>
          </p:cNvPr>
          <p:cNvSpPr>
            <a:spLocks noGrp="1"/>
          </p:cNvSpPr>
          <p:nvPr>
            <p:ph type="pic" sz="quarter" idx="19"/>
          </p:nvPr>
        </p:nvSpPr>
        <p:spPr>
          <a:xfrm>
            <a:off x="8262151" y="3839031"/>
            <a:ext cx="1445342" cy="1445342"/>
          </a:xfrm>
          <a:custGeom>
            <a:avLst/>
            <a:gdLst>
              <a:gd name="connsiteX0" fmla="*/ 0 w 1445342"/>
              <a:gd name="connsiteY0" fmla="*/ 0 h 1445342"/>
              <a:gd name="connsiteX1" fmla="*/ 1445342 w 1445342"/>
              <a:gd name="connsiteY1" fmla="*/ 0 h 1445342"/>
              <a:gd name="connsiteX2" fmla="*/ 1445342 w 1445342"/>
              <a:gd name="connsiteY2" fmla="*/ 1445342 h 1445342"/>
              <a:gd name="connsiteX3" fmla="*/ 0 w 1445342"/>
              <a:gd name="connsiteY3" fmla="*/ 1445342 h 1445342"/>
            </a:gdLst>
            <a:ahLst/>
            <a:cxnLst>
              <a:cxn ang="0">
                <a:pos x="connsiteX0" y="connsiteY0"/>
              </a:cxn>
              <a:cxn ang="0">
                <a:pos x="connsiteX1" y="connsiteY1"/>
              </a:cxn>
              <a:cxn ang="0">
                <a:pos x="connsiteX2" y="connsiteY2"/>
              </a:cxn>
              <a:cxn ang="0">
                <a:pos x="connsiteX3" y="connsiteY3"/>
              </a:cxn>
            </a:cxnLst>
            <a:rect l="l" t="t" r="r" b="b"/>
            <a:pathLst>
              <a:path w="1445342" h="1445342">
                <a:moveTo>
                  <a:pt x="0" y="0"/>
                </a:moveTo>
                <a:lnTo>
                  <a:pt x="1445342" y="0"/>
                </a:lnTo>
                <a:lnTo>
                  <a:pt x="1445342" y="1445342"/>
                </a:lnTo>
                <a:lnTo>
                  <a:pt x="0" y="1445342"/>
                </a:lnTo>
                <a:close/>
              </a:path>
            </a:pathLst>
          </a:custGeom>
          <a:solidFill>
            <a:schemeClr val="bg2">
              <a:lumMod val="95000"/>
            </a:schemeClr>
          </a:solidFill>
        </p:spPr>
        <p:txBody>
          <a:bodyPr wrap="square">
            <a:noAutofit/>
          </a:bodyPr>
          <a:lstStyle>
            <a:lvl1pPr>
              <a:defRPr sz="800"/>
            </a:lvl1pPr>
          </a:lstStyle>
          <a:p>
            <a:endParaRPr lang="en-ID" dirty="0"/>
          </a:p>
        </p:txBody>
      </p:sp>
      <p:sp>
        <p:nvSpPr>
          <p:cNvPr id="14" name="Text Placeholder 2">
            <a:extLst>
              <a:ext uri="{FF2B5EF4-FFF2-40B4-BE49-F238E27FC236}">
                <a16:creationId xmlns:a16="http://schemas.microsoft.com/office/drawing/2014/main" id="{B91B9AC3-23CF-415A-9FD4-D5F4A0DA880E}"/>
              </a:ext>
            </a:extLst>
          </p:cNvPr>
          <p:cNvSpPr>
            <a:spLocks noGrp="1"/>
          </p:cNvSpPr>
          <p:nvPr>
            <p:ph type="body" sz="quarter" idx="22" hasCustomPrompt="1"/>
          </p:nvPr>
        </p:nvSpPr>
        <p:spPr>
          <a:xfrm>
            <a:off x="1059934" y="559563"/>
            <a:ext cx="7823200" cy="850900"/>
          </a:xfrm>
        </p:spPr>
        <p:txBody>
          <a:bodyPr anchor="ctr">
            <a:normAutofit/>
          </a:bodyPr>
          <a:lstStyle>
            <a:lvl1pPr marL="0" indent="0" algn="ctr">
              <a:lnSpc>
                <a:spcPct val="100000"/>
              </a:lnSpc>
              <a:buNone/>
              <a:defRPr sz="4400" b="1">
                <a:solidFill>
                  <a:schemeClr val="tx1"/>
                </a:solidFill>
                <a:latin typeface="+mj-lt"/>
              </a:defRPr>
            </a:lvl1pPr>
          </a:lstStyle>
          <a:p>
            <a:pPr lvl="0"/>
            <a:r>
              <a:rPr lang="en-US" dirty="0"/>
              <a:t>Write Title Here</a:t>
            </a:r>
            <a:endParaRPr lang="en-ID" dirty="0"/>
          </a:p>
        </p:txBody>
      </p:sp>
    </p:spTree>
    <p:extLst>
      <p:ext uri="{BB962C8B-B14F-4D97-AF65-F5344CB8AC3E}">
        <p14:creationId xmlns:p14="http://schemas.microsoft.com/office/powerpoint/2010/main" val="288974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53AB62D-2518-4A72-B11D-D3A71CBF03E3}"/>
              </a:ext>
            </a:extLst>
          </p:cNvPr>
          <p:cNvSpPr>
            <a:spLocks noGrp="1"/>
          </p:cNvSpPr>
          <p:nvPr>
            <p:ph type="pic" sz="quarter" idx="11"/>
          </p:nvPr>
        </p:nvSpPr>
        <p:spPr>
          <a:xfrm>
            <a:off x="7450488" y="1821802"/>
            <a:ext cx="3040388" cy="4076224"/>
          </a:xfrm>
          <a:custGeom>
            <a:avLst/>
            <a:gdLst>
              <a:gd name="connsiteX0" fmla="*/ 0 w 3040388"/>
              <a:gd name="connsiteY0" fmla="*/ 0 h 4493980"/>
              <a:gd name="connsiteX1" fmla="*/ 1406011 w 3040388"/>
              <a:gd name="connsiteY1" fmla="*/ 0 h 4493980"/>
              <a:gd name="connsiteX2" fmla="*/ 1406011 w 3040388"/>
              <a:gd name="connsiteY2" fmla="*/ 341502 h 4493980"/>
              <a:gd name="connsiteX3" fmla="*/ 1406012 w 3040388"/>
              <a:gd name="connsiteY3" fmla="*/ 341502 h 4493980"/>
              <a:gd name="connsiteX4" fmla="*/ 1406012 w 3040388"/>
              <a:gd name="connsiteY4" fmla="*/ 340716 h 4493980"/>
              <a:gd name="connsiteX5" fmla="*/ 3040388 w 3040388"/>
              <a:gd name="connsiteY5" fmla="*/ 340716 h 4493980"/>
              <a:gd name="connsiteX6" fmla="*/ 3040388 w 3040388"/>
              <a:gd name="connsiteY6" fmla="*/ 4493979 h 4493980"/>
              <a:gd name="connsiteX7" fmla="*/ 2139642 w 3040388"/>
              <a:gd name="connsiteY7" fmla="*/ 4493979 h 4493980"/>
              <a:gd name="connsiteX8" fmla="*/ 2139642 w 3040388"/>
              <a:gd name="connsiteY8" fmla="*/ 4493980 h 4493980"/>
              <a:gd name="connsiteX9" fmla="*/ 1406011 w 3040388"/>
              <a:gd name="connsiteY9" fmla="*/ 4493980 h 4493980"/>
              <a:gd name="connsiteX10" fmla="*/ 920442 w 3040388"/>
              <a:gd name="connsiteY10" fmla="*/ 4493980 h 4493980"/>
              <a:gd name="connsiteX11" fmla="*/ 0 w 3040388"/>
              <a:gd name="connsiteY11" fmla="*/ 4493980 h 449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0388" h="4493980">
                <a:moveTo>
                  <a:pt x="0" y="0"/>
                </a:moveTo>
                <a:lnTo>
                  <a:pt x="1406011" y="0"/>
                </a:lnTo>
                <a:lnTo>
                  <a:pt x="1406011" y="341502"/>
                </a:lnTo>
                <a:lnTo>
                  <a:pt x="1406012" y="341502"/>
                </a:lnTo>
                <a:lnTo>
                  <a:pt x="1406012" y="340716"/>
                </a:lnTo>
                <a:lnTo>
                  <a:pt x="3040388" y="340716"/>
                </a:lnTo>
                <a:lnTo>
                  <a:pt x="3040388" y="4493979"/>
                </a:lnTo>
                <a:lnTo>
                  <a:pt x="2139642" y="4493979"/>
                </a:lnTo>
                <a:lnTo>
                  <a:pt x="2139642" y="4493980"/>
                </a:lnTo>
                <a:lnTo>
                  <a:pt x="1406011" y="4493980"/>
                </a:lnTo>
                <a:lnTo>
                  <a:pt x="920442" y="4493980"/>
                </a:lnTo>
                <a:lnTo>
                  <a:pt x="0" y="4493980"/>
                </a:lnTo>
                <a:close/>
              </a:path>
            </a:pathLst>
          </a:custGeom>
          <a:solidFill>
            <a:schemeClr val="bg2">
              <a:lumMod val="95000"/>
            </a:schemeClr>
          </a:solidFill>
        </p:spPr>
        <p:txBody>
          <a:bodyPr wrap="square">
            <a:noAutofit/>
          </a:bodyPr>
          <a:lstStyle>
            <a:lvl1pPr>
              <a:defRPr sz="800"/>
            </a:lvl1pPr>
          </a:lstStyle>
          <a:p>
            <a:endParaRPr lang="en-ID" dirty="0"/>
          </a:p>
        </p:txBody>
      </p:sp>
      <p:sp>
        <p:nvSpPr>
          <p:cNvPr id="16" name="Picture Placeholder 15">
            <a:extLst>
              <a:ext uri="{FF2B5EF4-FFF2-40B4-BE49-F238E27FC236}">
                <a16:creationId xmlns:a16="http://schemas.microsoft.com/office/drawing/2014/main" id="{999D87AC-AEF2-4162-BDEE-7F33836797A3}"/>
              </a:ext>
            </a:extLst>
          </p:cNvPr>
          <p:cNvSpPr>
            <a:spLocks noGrp="1"/>
          </p:cNvSpPr>
          <p:nvPr>
            <p:ph type="pic" sz="quarter" idx="12"/>
          </p:nvPr>
        </p:nvSpPr>
        <p:spPr>
          <a:xfrm>
            <a:off x="3803043" y="1821802"/>
            <a:ext cx="3040388" cy="4076224"/>
          </a:xfrm>
          <a:custGeom>
            <a:avLst/>
            <a:gdLst>
              <a:gd name="connsiteX0" fmla="*/ 0 w 3040388"/>
              <a:gd name="connsiteY0" fmla="*/ 0 h 4493980"/>
              <a:gd name="connsiteX1" fmla="*/ 1406011 w 3040388"/>
              <a:gd name="connsiteY1" fmla="*/ 0 h 4493980"/>
              <a:gd name="connsiteX2" fmla="*/ 1406011 w 3040388"/>
              <a:gd name="connsiteY2" fmla="*/ 341502 h 4493980"/>
              <a:gd name="connsiteX3" fmla="*/ 1406012 w 3040388"/>
              <a:gd name="connsiteY3" fmla="*/ 341502 h 4493980"/>
              <a:gd name="connsiteX4" fmla="*/ 1406012 w 3040388"/>
              <a:gd name="connsiteY4" fmla="*/ 340716 h 4493980"/>
              <a:gd name="connsiteX5" fmla="*/ 3040388 w 3040388"/>
              <a:gd name="connsiteY5" fmla="*/ 340716 h 4493980"/>
              <a:gd name="connsiteX6" fmla="*/ 3040388 w 3040388"/>
              <a:gd name="connsiteY6" fmla="*/ 4493979 h 4493980"/>
              <a:gd name="connsiteX7" fmla="*/ 2139642 w 3040388"/>
              <a:gd name="connsiteY7" fmla="*/ 4493979 h 4493980"/>
              <a:gd name="connsiteX8" fmla="*/ 2139642 w 3040388"/>
              <a:gd name="connsiteY8" fmla="*/ 4493980 h 4493980"/>
              <a:gd name="connsiteX9" fmla="*/ 1406011 w 3040388"/>
              <a:gd name="connsiteY9" fmla="*/ 4493980 h 4493980"/>
              <a:gd name="connsiteX10" fmla="*/ 920442 w 3040388"/>
              <a:gd name="connsiteY10" fmla="*/ 4493980 h 4493980"/>
              <a:gd name="connsiteX11" fmla="*/ 0 w 3040388"/>
              <a:gd name="connsiteY11" fmla="*/ 4493980 h 449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0388" h="4493980">
                <a:moveTo>
                  <a:pt x="0" y="0"/>
                </a:moveTo>
                <a:lnTo>
                  <a:pt x="1406011" y="0"/>
                </a:lnTo>
                <a:lnTo>
                  <a:pt x="1406011" y="341502"/>
                </a:lnTo>
                <a:lnTo>
                  <a:pt x="1406012" y="341502"/>
                </a:lnTo>
                <a:lnTo>
                  <a:pt x="1406012" y="340716"/>
                </a:lnTo>
                <a:lnTo>
                  <a:pt x="3040388" y="340716"/>
                </a:lnTo>
                <a:lnTo>
                  <a:pt x="3040388" y="4493979"/>
                </a:lnTo>
                <a:lnTo>
                  <a:pt x="2139642" y="4493979"/>
                </a:lnTo>
                <a:lnTo>
                  <a:pt x="2139642" y="4493980"/>
                </a:lnTo>
                <a:lnTo>
                  <a:pt x="1406011" y="4493980"/>
                </a:lnTo>
                <a:lnTo>
                  <a:pt x="920442" y="4493980"/>
                </a:lnTo>
                <a:lnTo>
                  <a:pt x="0" y="4493980"/>
                </a:lnTo>
                <a:close/>
              </a:path>
            </a:pathLst>
          </a:custGeom>
          <a:solidFill>
            <a:schemeClr val="bg2">
              <a:lumMod val="95000"/>
            </a:schemeClr>
          </a:solidFill>
        </p:spPr>
        <p:txBody>
          <a:bodyPr wrap="square">
            <a:noAutofit/>
          </a:bodyPr>
          <a:lstStyle>
            <a:lvl1pPr>
              <a:defRPr sz="800"/>
            </a:lvl1pPr>
          </a:lstStyle>
          <a:p>
            <a:endParaRPr lang="en-ID" dirty="0"/>
          </a:p>
        </p:txBody>
      </p:sp>
      <p:sp>
        <p:nvSpPr>
          <p:cNvPr id="17" name="Picture Placeholder 16">
            <a:extLst>
              <a:ext uri="{FF2B5EF4-FFF2-40B4-BE49-F238E27FC236}">
                <a16:creationId xmlns:a16="http://schemas.microsoft.com/office/drawing/2014/main" id="{40E2D806-C2B3-4696-9EAD-9AE89304EE2C}"/>
              </a:ext>
            </a:extLst>
          </p:cNvPr>
          <p:cNvSpPr>
            <a:spLocks noGrp="1"/>
          </p:cNvSpPr>
          <p:nvPr>
            <p:ph type="pic" sz="quarter" idx="13"/>
          </p:nvPr>
        </p:nvSpPr>
        <p:spPr>
          <a:xfrm>
            <a:off x="135934" y="1821802"/>
            <a:ext cx="3040388" cy="4076224"/>
          </a:xfrm>
          <a:custGeom>
            <a:avLst/>
            <a:gdLst>
              <a:gd name="connsiteX0" fmla="*/ 0 w 3040388"/>
              <a:gd name="connsiteY0" fmla="*/ 0 h 4493980"/>
              <a:gd name="connsiteX1" fmla="*/ 1406011 w 3040388"/>
              <a:gd name="connsiteY1" fmla="*/ 0 h 4493980"/>
              <a:gd name="connsiteX2" fmla="*/ 1406011 w 3040388"/>
              <a:gd name="connsiteY2" fmla="*/ 341502 h 4493980"/>
              <a:gd name="connsiteX3" fmla="*/ 1406012 w 3040388"/>
              <a:gd name="connsiteY3" fmla="*/ 341502 h 4493980"/>
              <a:gd name="connsiteX4" fmla="*/ 1406012 w 3040388"/>
              <a:gd name="connsiteY4" fmla="*/ 340716 h 4493980"/>
              <a:gd name="connsiteX5" fmla="*/ 3040388 w 3040388"/>
              <a:gd name="connsiteY5" fmla="*/ 340716 h 4493980"/>
              <a:gd name="connsiteX6" fmla="*/ 3040388 w 3040388"/>
              <a:gd name="connsiteY6" fmla="*/ 4493979 h 4493980"/>
              <a:gd name="connsiteX7" fmla="*/ 2139642 w 3040388"/>
              <a:gd name="connsiteY7" fmla="*/ 4493979 h 4493980"/>
              <a:gd name="connsiteX8" fmla="*/ 2139642 w 3040388"/>
              <a:gd name="connsiteY8" fmla="*/ 4493980 h 4493980"/>
              <a:gd name="connsiteX9" fmla="*/ 1406011 w 3040388"/>
              <a:gd name="connsiteY9" fmla="*/ 4493980 h 4493980"/>
              <a:gd name="connsiteX10" fmla="*/ 920442 w 3040388"/>
              <a:gd name="connsiteY10" fmla="*/ 4493980 h 4493980"/>
              <a:gd name="connsiteX11" fmla="*/ 0 w 3040388"/>
              <a:gd name="connsiteY11" fmla="*/ 4493980 h 449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0388" h="4493980">
                <a:moveTo>
                  <a:pt x="0" y="0"/>
                </a:moveTo>
                <a:lnTo>
                  <a:pt x="1406011" y="0"/>
                </a:lnTo>
                <a:lnTo>
                  <a:pt x="1406011" y="341502"/>
                </a:lnTo>
                <a:lnTo>
                  <a:pt x="1406012" y="341502"/>
                </a:lnTo>
                <a:lnTo>
                  <a:pt x="1406012" y="340716"/>
                </a:lnTo>
                <a:lnTo>
                  <a:pt x="3040388" y="340716"/>
                </a:lnTo>
                <a:lnTo>
                  <a:pt x="3040388" y="4493979"/>
                </a:lnTo>
                <a:lnTo>
                  <a:pt x="2139642" y="4493979"/>
                </a:lnTo>
                <a:lnTo>
                  <a:pt x="2139642" y="4493980"/>
                </a:lnTo>
                <a:lnTo>
                  <a:pt x="1406011" y="4493980"/>
                </a:lnTo>
                <a:lnTo>
                  <a:pt x="920442" y="4493980"/>
                </a:lnTo>
                <a:lnTo>
                  <a:pt x="0" y="4493980"/>
                </a:lnTo>
                <a:close/>
              </a:path>
            </a:pathLst>
          </a:custGeom>
          <a:solidFill>
            <a:schemeClr val="bg2">
              <a:lumMod val="95000"/>
            </a:schemeClr>
          </a:solidFill>
        </p:spPr>
        <p:txBody>
          <a:bodyPr wrap="square">
            <a:noAutofit/>
          </a:bodyPr>
          <a:lstStyle>
            <a:lvl1pPr>
              <a:defRPr sz="800"/>
            </a:lvl1pPr>
          </a:lstStyle>
          <a:p>
            <a:endParaRPr lang="en-ID" dirty="0"/>
          </a:p>
        </p:txBody>
      </p:sp>
      <p:sp>
        <p:nvSpPr>
          <p:cNvPr id="20" name="Picture Placeholder 19">
            <a:extLst>
              <a:ext uri="{FF2B5EF4-FFF2-40B4-BE49-F238E27FC236}">
                <a16:creationId xmlns:a16="http://schemas.microsoft.com/office/drawing/2014/main" id="{BE109DF0-8709-4354-8CDD-2DE14C74C834}"/>
              </a:ext>
            </a:extLst>
          </p:cNvPr>
          <p:cNvSpPr>
            <a:spLocks noGrp="1"/>
          </p:cNvSpPr>
          <p:nvPr>
            <p:ph type="pic" sz="quarter" idx="14"/>
          </p:nvPr>
        </p:nvSpPr>
        <p:spPr>
          <a:xfrm>
            <a:off x="1547650" y="1493276"/>
            <a:ext cx="1628980" cy="1563688"/>
          </a:xfrm>
          <a:solidFill>
            <a:schemeClr val="bg2">
              <a:lumMod val="85000"/>
            </a:schemeClr>
          </a:solidFill>
        </p:spPr>
        <p:txBody>
          <a:bodyPr>
            <a:normAutofit/>
          </a:bodyPr>
          <a:lstStyle>
            <a:lvl1pPr>
              <a:defRPr sz="800"/>
            </a:lvl1pPr>
          </a:lstStyle>
          <a:p>
            <a:endParaRPr lang="en-ID" dirty="0"/>
          </a:p>
        </p:txBody>
      </p:sp>
      <p:sp>
        <p:nvSpPr>
          <p:cNvPr id="21" name="Picture Placeholder 19">
            <a:extLst>
              <a:ext uri="{FF2B5EF4-FFF2-40B4-BE49-F238E27FC236}">
                <a16:creationId xmlns:a16="http://schemas.microsoft.com/office/drawing/2014/main" id="{DBE371FA-8FE1-4D26-A2C1-5649B1292CE4}"/>
              </a:ext>
            </a:extLst>
          </p:cNvPr>
          <p:cNvSpPr>
            <a:spLocks noGrp="1"/>
          </p:cNvSpPr>
          <p:nvPr>
            <p:ph type="pic" sz="quarter" idx="15"/>
          </p:nvPr>
        </p:nvSpPr>
        <p:spPr>
          <a:xfrm>
            <a:off x="5204619" y="1493276"/>
            <a:ext cx="1628980" cy="1563688"/>
          </a:xfrm>
          <a:solidFill>
            <a:schemeClr val="bg2">
              <a:lumMod val="85000"/>
            </a:schemeClr>
          </a:solidFill>
        </p:spPr>
        <p:txBody>
          <a:bodyPr>
            <a:normAutofit/>
          </a:bodyPr>
          <a:lstStyle>
            <a:lvl1pPr>
              <a:defRPr sz="800"/>
            </a:lvl1pPr>
          </a:lstStyle>
          <a:p>
            <a:endParaRPr lang="en-ID" dirty="0"/>
          </a:p>
        </p:txBody>
      </p:sp>
      <p:sp>
        <p:nvSpPr>
          <p:cNvPr id="22" name="Picture Placeholder 19">
            <a:extLst>
              <a:ext uri="{FF2B5EF4-FFF2-40B4-BE49-F238E27FC236}">
                <a16:creationId xmlns:a16="http://schemas.microsoft.com/office/drawing/2014/main" id="{0B877B6A-68A9-4BAF-9CAD-29D470D81048}"/>
              </a:ext>
            </a:extLst>
          </p:cNvPr>
          <p:cNvSpPr>
            <a:spLocks noGrp="1"/>
          </p:cNvSpPr>
          <p:nvPr>
            <p:ph type="pic" sz="quarter" idx="16"/>
          </p:nvPr>
        </p:nvSpPr>
        <p:spPr>
          <a:xfrm>
            <a:off x="8861896" y="1493276"/>
            <a:ext cx="1628980" cy="1563688"/>
          </a:xfrm>
          <a:solidFill>
            <a:schemeClr val="bg2">
              <a:lumMod val="85000"/>
            </a:schemeClr>
          </a:solidFill>
        </p:spPr>
        <p:txBody>
          <a:bodyPr>
            <a:normAutofit/>
          </a:bodyPr>
          <a:lstStyle>
            <a:lvl1pPr>
              <a:defRPr sz="800"/>
            </a:lvl1pPr>
          </a:lstStyle>
          <a:p>
            <a:endParaRPr lang="en-ID" dirty="0"/>
          </a:p>
        </p:txBody>
      </p:sp>
      <p:sp>
        <p:nvSpPr>
          <p:cNvPr id="9" name="Text Placeholder 2">
            <a:extLst>
              <a:ext uri="{FF2B5EF4-FFF2-40B4-BE49-F238E27FC236}">
                <a16:creationId xmlns:a16="http://schemas.microsoft.com/office/drawing/2014/main" id="{208A4488-B7A4-48EC-A5A1-41BEF2D02D3A}"/>
              </a:ext>
            </a:extLst>
          </p:cNvPr>
          <p:cNvSpPr>
            <a:spLocks noGrp="1"/>
          </p:cNvSpPr>
          <p:nvPr>
            <p:ph type="body" sz="quarter" idx="18" hasCustomPrompt="1"/>
          </p:nvPr>
        </p:nvSpPr>
        <p:spPr>
          <a:xfrm>
            <a:off x="1293019" y="534524"/>
            <a:ext cx="7823200" cy="850900"/>
          </a:xfrm>
        </p:spPr>
        <p:txBody>
          <a:bodyPr anchor="ctr">
            <a:normAutofit/>
          </a:bodyPr>
          <a:lstStyle>
            <a:lvl1pPr marL="0" indent="0" algn="ctr">
              <a:lnSpc>
                <a:spcPct val="100000"/>
              </a:lnSpc>
              <a:buNone/>
              <a:defRPr sz="4400" b="1">
                <a:solidFill>
                  <a:schemeClr val="tx1"/>
                </a:solidFill>
                <a:latin typeface="+mj-lt"/>
              </a:defRPr>
            </a:lvl1pPr>
          </a:lstStyle>
          <a:p>
            <a:pPr lvl="0"/>
            <a:r>
              <a:rPr lang="en-US" dirty="0"/>
              <a:t>Write Title Here</a:t>
            </a:r>
            <a:endParaRPr lang="en-ID" dirty="0"/>
          </a:p>
        </p:txBody>
      </p:sp>
    </p:spTree>
    <p:extLst>
      <p:ext uri="{BB962C8B-B14F-4D97-AF65-F5344CB8AC3E}">
        <p14:creationId xmlns:p14="http://schemas.microsoft.com/office/powerpoint/2010/main" val="73046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62599B-6B2B-4F45-A819-01985D7EF8E6}"/>
              </a:ext>
            </a:extLst>
          </p:cNvPr>
          <p:cNvSpPr>
            <a:spLocks noGrp="1"/>
          </p:cNvSpPr>
          <p:nvPr>
            <p:ph type="pic" sz="quarter" idx="10"/>
          </p:nvPr>
        </p:nvSpPr>
        <p:spPr>
          <a:xfrm>
            <a:off x="0" y="1409909"/>
            <a:ext cx="10569146" cy="3703350"/>
          </a:xfrm>
          <a:solidFill>
            <a:schemeClr val="bg2">
              <a:lumMod val="85000"/>
            </a:schemeClr>
          </a:solidFill>
        </p:spPr>
        <p:txBody>
          <a:bodyPr>
            <a:normAutofit/>
          </a:bodyPr>
          <a:lstStyle>
            <a:lvl1pPr>
              <a:defRPr sz="800"/>
            </a:lvl1pPr>
          </a:lstStyle>
          <a:p>
            <a:endParaRPr lang="en-ID" dirty="0"/>
          </a:p>
        </p:txBody>
      </p:sp>
      <p:sp>
        <p:nvSpPr>
          <p:cNvPr id="7" name="Text Placeholder 2">
            <a:extLst>
              <a:ext uri="{FF2B5EF4-FFF2-40B4-BE49-F238E27FC236}">
                <a16:creationId xmlns:a16="http://schemas.microsoft.com/office/drawing/2014/main" id="{404C9AD2-D853-4630-9AA4-F75FFBD5385D}"/>
              </a:ext>
            </a:extLst>
          </p:cNvPr>
          <p:cNvSpPr>
            <a:spLocks noGrp="1"/>
          </p:cNvSpPr>
          <p:nvPr>
            <p:ph type="body" sz="quarter" idx="12" hasCustomPrompt="1"/>
          </p:nvPr>
        </p:nvSpPr>
        <p:spPr>
          <a:xfrm>
            <a:off x="1121718" y="559009"/>
            <a:ext cx="7823200" cy="850900"/>
          </a:xfrm>
        </p:spPr>
        <p:txBody>
          <a:bodyPr anchor="ctr">
            <a:normAutofit/>
          </a:bodyPr>
          <a:lstStyle>
            <a:lvl1pPr marL="0" indent="0" algn="ctr">
              <a:lnSpc>
                <a:spcPct val="100000"/>
              </a:lnSpc>
              <a:buNone/>
              <a:defRPr sz="4400" b="1">
                <a:solidFill>
                  <a:schemeClr val="tx1"/>
                </a:solidFill>
                <a:latin typeface="+mj-lt"/>
              </a:defRPr>
            </a:lvl1pPr>
          </a:lstStyle>
          <a:p>
            <a:pPr lvl="0"/>
            <a:r>
              <a:rPr lang="en-US" dirty="0"/>
              <a:t>Write Title Here</a:t>
            </a:r>
            <a:endParaRPr lang="en-ID" dirty="0"/>
          </a:p>
        </p:txBody>
      </p:sp>
    </p:spTree>
    <p:extLst>
      <p:ext uri="{BB962C8B-B14F-4D97-AF65-F5344CB8AC3E}">
        <p14:creationId xmlns:p14="http://schemas.microsoft.com/office/powerpoint/2010/main" val="89219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0469B2-4F4A-4C5D-A85D-58F2F2903724}"/>
              </a:ext>
            </a:extLst>
          </p:cNvPr>
          <p:cNvSpPr>
            <a:spLocks noGrp="1"/>
          </p:cNvSpPr>
          <p:nvPr>
            <p:ph type="pic" sz="quarter" idx="12"/>
          </p:nvPr>
        </p:nvSpPr>
        <p:spPr>
          <a:xfrm>
            <a:off x="5712542" y="0"/>
            <a:ext cx="2261419" cy="6858000"/>
          </a:xfrm>
          <a:custGeom>
            <a:avLst/>
            <a:gdLst>
              <a:gd name="connsiteX0" fmla="*/ 0 w 1607983"/>
              <a:gd name="connsiteY0" fmla="*/ 0 h 1203881"/>
              <a:gd name="connsiteX1" fmla="*/ 1607983 w 1607983"/>
              <a:gd name="connsiteY1" fmla="*/ 0 h 1203881"/>
              <a:gd name="connsiteX2" fmla="*/ 1607983 w 1607983"/>
              <a:gd name="connsiteY2" fmla="*/ 1203881 h 1203881"/>
              <a:gd name="connsiteX3" fmla="*/ 0 w 1607983"/>
              <a:gd name="connsiteY3" fmla="*/ 1203881 h 1203881"/>
            </a:gdLst>
            <a:ahLst/>
            <a:cxnLst>
              <a:cxn ang="0">
                <a:pos x="connsiteX0" y="connsiteY0"/>
              </a:cxn>
              <a:cxn ang="0">
                <a:pos x="connsiteX1" y="connsiteY1"/>
              </a:cxn>
              <a:cxn ang="0">
                <a:pos x="connsiteX2" y="connsiteY2"/>
              </a:cxn>
              <a:cxn ang="0">
                <a:pos x="connsiteX3" y="connsiteY3"/>
              </a:cxn>
            </a:cxnLst>
            <a:rect l="l" t="t" r="r" b="b"/>
            <a:pathLst>
              <a:path w="1607983" h="1203881">
                <a:moveTo>
                  <a:pt x="0" y="0"/>
                </a:moveTo>
                <a:lnTo>
                  <a:pt x="1607983" y="0"/>
                </a:lnTo>
                <a:lnTo>
                  <a:pt x="1607983" y="1203881"/>
                </a:lnTo>
                <a:lnTo>
                  <a:pt x="0" y="1203881"/>
                </a:lnTo>
                <a:close/>
              </a:path>
            </a:pathLst>
          </a:custGeom>
          <a:solidFill>
            <a:schemeClr val="bg2">
              <a:lumMod val="95000"/>
            </a:schemeClr>
          </a:solidFill>
        </p:spPr>
        <p:txBody>
          <a:bodyPr wrap="square">
            <a:noAutofit/>
          </a:bodyPr>
          <a:lstStyle>
            <a:lvl1pPr>
              <a:defRPr sz="800"/>
            </a:lvl1pPr>
          </a:lstStyle>
          <a:p>
            <a:endParaRPr lang="en-ID" dirty="0"/>
          </a:p>
        </p:txBody>
      </p:sp>
      <p:sp>
        <p:nvSpPr>
          <p:cNvPr id="3" name="Text Placeholder 9">
            <a:extLst>
              <a:ext uri="{FF2B5EF4-FFF2-40B4-BE49-F238E27FC236}">
                <a16:creationId xmlns:a16="http://schemas.microsoft.com/office/drawing/2014/main" id="{9F9B1988-D64D-4BB9-92A1-3AAE1AD5C6D0}"/>
              </a:ext>
            </a:extLst>
          </p:cNvPr>
          <p:cNvSpPr>
            <a:spLocks noGrp="1"/>
          </p:cNvSpPr>
          <p:nvPr>
            <p:ph type="body" sz="quarter" idx="13" hasCustomPrompt="1"/>
          </p:nvPr>
        </p:nvSpPr>
        <p:spPr>
          <a:xfrm>
            <a:off x="898525" y="1120775"/>
            <a:ext cx="3101975" cy="769938"/>
          </a:xfrm>
        </p:spPr>
        <p:txBody>
          <a:bodyPr anchor="ctr">
            <a:normAutofit/>
          </a:bodyPr>
          <a:lstStyle>
            <a:lvl1pPr marL="0" indent="0">
              <a:lnSpc>
                <a:spcPct val="100000"/>
              </a:lnSpc>
              <a:buNone/>
              <a:defRPr sz="4400" b="1">
                <a:latin typeface="+mj-lt"/>
              </a:defRPr>
            </a:lvl1pPr>
          </a:lstStyle>
          <a:p>
            <a:pPr lvl="0"/>
            <a:r>
              <a:rPr lang="en-US" sz="4400"/>
              <a:t>Title Here</a:t>
            </a:r>
            <a:endParaRPr lang="en-ID"/>
          </a:p>
        </p:txBody>
      </p:sp>
    </p:spTree>
    <p:extLst>
      <p:ext uri="{BB962C8B-B14F-4D97-AF65-F5344CB8AC3E}">
        <p14:creationId xmlns:p14="http://schemas.microsoft.com/office/powerpoint/2010/main" val="245340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2C1DB61-E65D-43FA-9EB1-E6528143930D}"/>
              </a:ext>
            </a:extLst>
          </p:cNvPr>
          <p:cNvSpPr>
            <a:spLocks noGrp="1"/>
          </p:cNvSpPr>
          <p:nvPr>
            <p:ph type="pic" sz="quarter" idx="12"/>
          </p:nvPr>
        </p:nvSpPr>
        <p:spPr>
          <a:xfrm>
            <a:off x="0" y="0"/>
            <a:ext cx="6832315" cy="6858000"/>
          </a:xfrm>
          <a:custGeom>
            <a:avLst/>
            <a:gdLst>
              <a:gd name="connsiteX0" fmla="*/ 0 w 1607983"/>
              <a:gd name="connsiteY0" fmla="*/ 0 h 1203881"/>
              <a:gd name="connsiteX1" fmla="*/ 1607983 w 1607983"/>
              <a:gd name="connsiteY1" fmla="*/ 0 h 1203881"/>
              <a:gd name="connsiteX2" fmla="*/ 1607983 w 1607983"/>
              <a:gd name="connsiteY2" fmla="*/ 1203881 h 1203881"/>
              <a:gd name="connsiteX3" fmla="*/ 0 w 1607983"/>
              <a:gd name="connsiteY3" fmla="*/ 1203881 h 1203881"/>
            </a:gdLst>
            <a:ahLst/>
            <a:cxnLst>
              <a:cxn ang="0">
                <a:pos x="connsiteX0" y="connsiteY0"/>
              </a:cxn>
              <a:cxn ang="0">
                <a:pos x="connsiteX1" y="connsiteY1"/>
              </a:cxn>
              <a:cxn ang="0">
                <a:pos x="connsiteX2" y="connsiteY2"/>
              </a:cxn>
              <a:cxn ang="0">
                <a:pos x="connsiteX3" y="connsiteY3"/>
              </a:cxn>
            </a:cxnLst>
            <a:rect l="l" t="t" r="r" b="b"/>
            <a:pathLst>
              <a:path w="1607983" h="1203881">
                <a:moveTo>
                  <a:pt x="0" y="0"/>
                </a:moveTo>
                <a:lnTo>
                  <a:pt x="1607983" y="0"/>
                </a:lnTo>
                <a:lnTo>
                  <a:pt x="1607983" y="1203881"/>
                </a:lnTo>
                <a:lnTo>
                  <a:pt x="0" y="1203881"/>
                </a:lnTo>
                <a:close/>
              </a:path>
            </a:pathLst>
          </a:custGeom>
          <a:solidFill>
            <a:schemeClr val="bg2">
              <a:lumMod val="95000"/>
            </a:schemeClr>
          </a:solidFill>
        </p:spPr>
        <p:txBody>
          <a:bodyPr wrap="square">
            <a:noAutofit/>
          </a:bodyPr>
          <a:lstStyle>
            <a:lvl1pPr>
              <a:defRPr sz="800"/>
            </a:lvl1pPr>
          </a:lstStyle>
          <a:p>
            <a:endParaRPr lang="en-ID" dirty="0"/>
          </a:p>
        </p:txBody>
      </p:sp>
      <p:sp>
        <p:nvSpPr>
          <p:cNvPr id="10" name="Picture Placeholder 9">
            <a:extLst>
              <a:ext uri="{FF2B5EF4-FFF2-40B4-BE49-F238E27FC236}">
                <a16:creationId xmlns:a16="http://schemas.microsoft.com/office/drawing/2014/main" id="{830059CC-0DBA-4F32-838E-2E6216B6DF7D}"/>
              </a:ext>
            </a:extLst>
          </p:cNvPr>
          <p:cNvSpPr>
            <a:spLocks noGrp="1"/>
          </p:cNvSpPr>
          <p:nvPr>
            <p:ph type="pic" sz="quarter" idx="11"/>
          </p:nvPr>
        </p:nvSpPr>
        <p:spPr>
          <a:xfrm>
            <a:off x="7428216" y="753862"/>
            <a:ext cx="4253501" cy="5350276"/>
          </a:xfrm>
          <a:custGeom>
            <a:avLst/>
            <a:gdLst>
              <a:gd name="connsiteX0" fmla="*/ 0 w 4253501"/>
              <a:gd name="connsiteY0" fmla="*/ 3655970 h 5350276"/>
              <a:gd name="connsiteX1" fmla="*/ 4253501 w 4253501"/>
              <a:gd name="connsiteY1" fmla="*/ 3655970 h 5350276"/>
              <a:gd name="connsiteX2" fmla="*/ 4253501 w 4253501"/>
              <a:gd name="connsiteY2" fmla="*/ 5350276 h 5350276"/>
              <a:gd name="connsiteX3" fmla="*/ 0 w 4253501"/>
              <a:gd name="connsiteY3" fmla="*/ 5350276 h 5350276"/>
              <a:gd name="connsiteX4" fmla="*/ 0 w 4253501"/>
              <a:gd name="connsiteY4" fmla="*/ 1829973 h 5350276"/>
              <a:gd name="connsiteX5" fmla="*/ 4253501 w 4253501"/>
              <a:gd name="connsiteY5" fmla="*/ 1829973 h 5350276"/>
              <a:gd name="connsiteX6" fmla="*/ 4253501 w 4253501"/>
              <a:gd name="connsiteY6" fmla="*/ 3524279 h 5350276"/>
              <a:gd name="connsiteX7" fmla="*/ 0 w 4253501"/>
              <a:gd name="connsiteY7" fmla="*/ 3524279 h 5350276"/>
              <a:gd name="connsiteX8" fmla="*/ 0 w 4253501"/>
              <a:gd name="connsiteY8" fmla="*/ 0 h 5350276"/>
              <a:gd name="connsiteX9" fmla="*/ 4253501 w 4253501"/>
              <a:gd name="connsiteY9" fmla="*/ 0 h 5350276"/>
              <a:gd name="connsiteX10" fmla="*/ 4253501 w 4253501"/>
              <a:gd name="connsiteY10" fmla="*/ 1694307 h 5350276"/>
              <a:gd name="connsiteX11" fmla="*/ 0 w 4253501"/>
              <a:gd name="connsiteY11" fmla="*/ 1694307 h 53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01" h="5350276">
                <a:moveTo>
                  <a:pt x="0" y="3655970"/>
                </a:moveTo>
                <a:lnTo>
                  <a:pt x="4253501" y="3655970"/>
                </a:lnTo>
                <a:lnTo>
                  <a:pt x="4253501" y="5350276"/>
                </a:lnTo>
                <a:lnTo>
                  <a:pt x="0" y="5350276"/>
                </a:lnTo>
                <a:close/>
                <a:moveTo>
                  <a:pt x="0" y="1829973"/>
                </a:moveTo>
                <a:lnTo>
                  <a:pt x="4253501" y="1829973"/>
                </a:lnTo>
                <a:lnTo>
                  <a:pt x="4253501" y="3524279"/>
                </a:lnTo>
                <a:lnTo>
                  <a:pt x="0" y="3524279"/>
                </a:lnTo>
                <a:close/>
                <a:moveTo>
                  <a:pt x="0" y="0"/>
                </a:moveTo>
                <a:lnTo>
                  <a:pt x="4253501" y="0"/>
                </a:lnTo>
                <a:lnTo>
                  <a:pt x="4253501" y="1694307"/>
                </a:lnTo>
                <a:lnTo>
                  <a:pt x="0" y="1694307"/>
                </a:lnTo>
                <a:close/>
              </a:path>
            </a:pathLst>
          </a:custGeom>
          <a:solidFill>
            <a:schemeClr val="bg2">
              <a:lumMod val="95000"/>
            </a:schemeClr>
          </a:solidFill>
        </p:spPr>
        <p:txBody>
          <a:bodyPr wrap="square">
            <a:noAutofit/>
          </a:bodyPr>
          <a:lstStyle>
            <a:lvl1pPr>
              <a:defRPr sz="800"/>
            </a:lvl1pPr>
          </a:lstStyle>
          <a:p>
            <a:endParaRPr lang="en-ID" dirty="0"/>
          </a:p>
        </p:txBody>
      </p:sp>
      <p:sp>
        <p:nvSpPr>
          <p:cNvPr id="6" name="Text Placeholder 9">
            <a:extLst>
              <a:ext uri="{FF2B5EF4-FFF2-40B4-BE49-F238E27FC236}">
                <a16:creationId xmlns:a16="http://schemas.microsoft.com/office/drawing/2014/main" id="{190A819C-7ACD-4E87-8F70-AB6D657A84C2}"/>
              </a:ext>
            </a:extLst>
          </p:cNvPr>
          <p:cNvSpPr>
            <a:spLocks noGrp="1"/>
          </p:cNvSpPr>
          <p:nvPr>
            <p:ph type="body" sz="quarter" idx="13" hasCustomPrompt="1"/>
          </p:nvPr>
        </p:nvSpPr>
        <p:spPr>
          <a:xfrm>
            <a:off x="898525" y="1120775"/>
            <a:ext cx="3101975" cy="769938"/>
          </a:xfrm>
        </p:spPr>
        <p:txBody>
          <a:bodyPr anchor="ctr">
            <a:normAutofit/>
          </a:bodyPr>
          <a:lstStyle>
            <a:lvl1pPr marL="0" indent="0">
              <a:lnSpc>
                <a:spcPct val="100000"/>
              </a:lnSpc>
              <a:buNone/>
              <a:defRPr sz="4400" b="1">
                <a:solidFill>
                  <a:schemeClr val="bg2"/>
                </a:solidFill>
                <a:latin typeface="+mj-lt"/>
              </a:defRPr>
            </a:lvl1pPr>
          </a:lstStyle>
          <a:p>
            <a:pPr lvl="0"/>
            <a:r>
              <a:rPr lang="en-US" sz="4400"/>
              <a:t>Title Here</a:t>
            </a:r>
            <a:endParaRPr lang="en-ID"/>
          </a:p>
        </p:txBody>
      </p:sp>
    </p:spTree>
    <p:extLst>
      <p:ext uri="{BB962C8B-B14F-4D97-AF65-F5344CB8AC3E}">
        <p14:creationId xmlns:p14="http://schemas.microsoft.com/office/powerpoint/2010/main" val="145747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2C4C3BB-F926-4A38-9304-6520609D3FB2}"/>
              </a:ext>
            </a:extLst>
          </p:cNvPr>
          <p:cNvSpPr>
            <a:spLocks noGrp="1"/>
          </p:cNvSpPr>
          <p:nvPr>
            <p:ph type="pic" sz="quarter" idx="12"/>
          </p:nvPr>
        </p:nvSpPr>
        <p:spPr>
          <a:xfrm>
            <a:off x="6565900" y="1282700"/>
            <a:ext cx="4297364" cy="1771497"/>
          </a:xfrm>
          <a:custGeom>
            <a:avLst/>
            <a:gdLst>
              <a:gd name="connsiteX0" fmla="*/ 0 w 1607983"/>
              <a:gd name="connsiteY0" fmla="*/ 0 h 1203881"/>
              <a:gd name="connsiteX1" fmla="*/ 1607983 w 1607983"/>
              <a:gd name="connsiteY1" fmla="*/ 0 h 1203881"/>
              <a:gd name="connsiteX2" fmla="*/ 1607983 w 1607983"/>
              <a:gd name="connsiteY2" fmla="*/ 1203881 h 1203881"/>
              <a:gd name="connsiteX3" fmla="*/ 0 w 1607983"/>
              <a:gd name="connsiteY3" fmla="*/ 1203881 h 1203881"/>
            </a:gdLst>
            <a:ahLst/>
            <a:cxnLst>
              <a:cxn ang="0">
                <a:pos x="connsiteX0" y="connsiteY0"/>
              </a:cxn>
              <a:cxn ang="0">
                <a:pos x="connsiteX1" y="connsiteY1"/>
              </a:cxn>
              <a:cxn ang="0">
                <a:pos x="connsiteX2" y="connsiteY2"/>
              </a:cxn>
              <a:cxn ang="0">
                <a:pos x="connsiteX3" y="connsiteY3"/>
              </a:cxn>
            </a:cxnLst>
            <a:rect l="l" t="t" r="r" b="b"/>
            <a:pathLst>
              <a:path w="1607983" h="1203881">
                <a:moveTo>
                  <a:pt x="0" y="0"/>
                </a:moveTo>
                <a:lnTo>
                  <a:pt x="1607983" y="0"/>
                </a:lnTo>
                <a:lnTo>
                  <a:pt x="1607983" y="1203881"/>
                </a:lnTo>
                <a:lnTo>
                  <a:pt x="0" y="1203881"/>
                </a:lnTo>
                <a:close/>
              </a:path>
            </a:pathLst>
          </a:custGeom>
          <a:solidFill>
            <a:schemeClr val="bg2">
              <a:lumMod val="95000"/>
            </a:schemeClr>
          </a:solidFill>
        </p:spPr>
        <p:txBody>
          <a:bodyPr wrap="square">
            <a:noAutofit/>
          </a:bodyPr>
          <a:lstStyle>
            <a:lvl1pPr>
              <a:defRPr sz="800"/>
            </a:lvl1pPr>
          </a:lstStyle>
          <a:p>
            <a:endParaRPr lang="en-ID" dirty="0"/>
          </a:p>
        </p:txBody>
      </p:sp>
      <p:sp>
        <p:nvSpPr>
          <p:cNvPr id="6" name="Picture Placeholder 5">
            <a:extLst>
              <a:ext uri="{FF2B5EF4-FFF2-40B4-BE49-F238E27FC236}">
                <a16:creationId xmlns:a16="http://schemas.microsoft.com/office/drawing/2014/main" id="{331A7BB2-2EE3-45B7-83D9-73A7360D8CFA}"/>
              </a:ext>
            </a:extLst>
          </p:cNvPr>
          <p:cNvSpPr>
            <a:spLocks noGrp="1"/>
          </p:cNvSpPr>
          <p:nvPr>
            <p:ph type="pic" sz="quarter" idx="11"/>
          </p:nvPr>
        </p:nvSpPr>
        <p:spPr>
          <a:xfrm>
            <a:off x="988076" y="3619500"/>
            <a:ext cx="4853924" cy="3238500"/>
          </a:xfrm>
          <a:custGeom>
            <a:avLst/>
            <a:gdLst>
              <a:gd name="connsiteX0" fmla="*/ 0 w 1607983"/>
              <a:gd name="connsiteY0" fmla="*/ 0 h 1203881"/>
              <a:gd name="connsiteX1" fmla="*/ 1607983 w 1607983"/>
              <a:gd name="connsiteY1" fmla="*/ 0 h 1203881"/>
              <a:gd name="connsiteX2" fmla="*/ 1607983 w 1607983"/>
              <a:gd name="connsiteY2" fmla="*/ 1203881 h 1203881"/>
              <a:gd name="connsiteX3" fmla="*/ 0 w 1607983"/>
              <a:gd name="connsiteY3" fmla="*/ 1203881 h 1203881"/>
            </a:gdLst>
            <a:ahLst/>
            <a:cxnLst>
              <a:cxn ang="0">
                <a:pos x="connsiteX0" y="connsiteY0"/>
              </a:cxn>
              <a:cxn ang="0">
                <a:pos x="connsiteX1" y="connsiteY1"/>
              </a:cxn>
              <a:cxn ang="0">
                <a:pos x="connsiteX2" y="connsiteY2"/>
              </a:cxn>
              <a:cxn ang="0">
                <a:pos x="connsiteX3" y="connsiteY3"/>
              </a:cxn>
            </a:cxnLst>
            <a:rect l="l" t="t" r="r" b="b"/>
            <a:pathLst>
              <a:path w="1607983" h="1203881">
                <a:moveTo>
                  <a:pt x="0" y="0"/>
                </a:moveTo>
                <a:lnTo>
                  <a:pt x="1607983" y="0"/>
                </a:lnTo>
                <a:lnTo>
                  <a:pt x="1607983" y="1203881"/>
                </a:lnTo>
                <a:lnTo>
                  <a:pt x="0" y="1203881"/>
                </a:lnTo>
                <a:close/>
              </a:path>
            </a:pathLst>
          </a:custGeom>
          <a:solidFill>
            <a:schemeClr val="bg2">
              <a:lumMod val="95000"/>
            </a:schemeClr>
          </a:solidFill>
        </p:spPr>
        <p:txBody>
          <a:bodyPr wrap="square">
            <a:noAutofit/>
          </a:bodyPr>
          <a:lstStyle>
            <a:lvl1pPr>
              <a:defRPr sz="800"/>
            </a:lvl1pPr>
          </a:lstStyle>
          <a:p>
            <a:endParaRPr lang="en-ID" dirty="0"/>
          </a:p>
        </p:txBody>
      </p:sp>
      <p:sp>
        <p:nvSpPr>
          <p:cNvPr id="11" name="Text Placeholder 9">
            <a:extLst>
              <a:ext uri="{FF2B5EF4-FFF2-40B4-BE49-F238E27FC236}">
                <a16:creationId xmlns:a16="http://schemas.microsoft.com/office/drawing/2014/main" id="{6D622AEA-F348-4B59-8902-82E4EB053F3F}"/>
              </a:ext>
            </a:extLst>
          </p:cNvPr>
          <p:cNvSpPr>
            <a:spLocks noGrp="1"/>
          </p:cNvSpPr>
          <p:nvPr>
            <p:ph type="body" sz="quarter" idx="13" hasCustomPrompt="1"/>
          </p:nvPr>
        </p:nvSpPr>
        <p:spPr>
          <a:xfrm>
            <a:off x="898525" y="1120775"/>
            <a:ext cx="3101975" cy="769938"/>
          </a:xfrm>
        </p:spPr>
        <p:txBody>
          <a:bodyPr anchor="ctr">
            <a:normAutofit/>
          </a:bodyPr>
          <a:lstStyle>
            <a:lvl1pPr marL="0" indent="0">
              <a:lnSpc>
                <a:spcPct val="100000"/>
              </a:lnSpc>
              <a:buNone/>
              <a:defRPr sz="4400" b="1">
                <a:latin typeface="+mj-lt"/>
              </a:defRPr>
            </a:lvl1pPr>
          </a:lstStyle>
          <a:p>
            <a:pPr lvl="0"/>
            <a:r>
              <a:rPr lang="en-US" sz="4400"/>
              <a:t>Title Here</a:t>
            </a:r>
            <a:endParaRPr lang="en-ID"/>
          </a:p>
        </p:txBody>
      </p:sp>
    </p:spTree>
    <p:extLst>
      <p:ext uri="{BB962C8B-B14F-4D97-AF65-F5344CB8AC3E}">
        <p14:creationId xmlns:p14="http://schemas.microsoft.com/office/powerpoint/2010/main" val="11127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25D9A4-A2E5-47F8-96F9-00F72584B22A}"/>
              </a:ext>
            </a:extLst>
          </p:cNvPr>
          <p:cNvSpPr>
            <a:spLocks noGrp="1"/>
          </p:cNvSpPr>
          <p:nvPr>
            <p:ph type="pic" sz="quarter" idx="11"/>
          </p:nvPr>
        </p:nvSpPr>
        <p:spPr>
          <a:xfrm>
            <a:off x="4064000" y="0"/>
            <a:ext cx="4064000" cy="6858000"/>
          </a:xfrm>
          <a:custGeom>
            <a:avLst/>
            <a:gdLst>
              <a:gd name="connsiteX0" fmla="*/ 0 w 1607983"/>
              <a:gd name="connsiteY0" fmla="*/ 0 h 1203881"/>
              <a:gd name="connsiteX1" fmla="*/ 1607983 w 1607983"/>
              <a:gd name="connsiteY1" fmla="*/ 0 h 1203881"/>
              <a:gd name="connsiteX2" fmla="*/ 1607983 w 1607983"/>
              <a:gd name="connsiteY2" fmla="*/ 1203881 h 1203881"/>
              <a:gd name="connsiteX3" fmla="*/ 0 w 1607983"/>
              <a:gd name="connsiteY3" fmla="*/ 1203881 h 1203881"/>
            </a:gdLst>
            <a:ahLst/>
            <a:cxnLst>
              <a:cxn ang="0">
                <a:pos x="connsiteX0" y="connsiteY0"/>
              </a:cxn>
              <a:cxn ang="0">
                <a:pos x="connsiteX1" y="connsiteY1"/>
              </a:cxn>
              <a:cxn ang="0">
                <a:pos x="connsiteX2" y="connsiteY2"/>
              </a:cxn>
              <a:cxn ang="0">
                <a:pos x="connsiteX3" y="connsiteY3"/>
              </a:cxn>
            </a:cxnLst>
            <a:rect l="l" t="t" r="r" b="b"/>
            <a:pathLst>
              <a:path w="1607983" h="1203881">
                <a:moveTo>
                  <a:pt x="0" y="0"/>
                </a:moveTo>
                <a:lnTo>
                  <a:pt x="1607983" y="0"/>
                </a:lnTo>
                <a:lnTo>
                  <a:pt x="1607983" y="1203881"/>
                </a:lnTo>
                <a:lnTo>
                  <a:pt x="0" y="1203881"/>
                </a:lnTo>
                <a:close/>
              </a:path>
            </a:pathLst>
          </a:custGeom>
          <a:solidFill>
            <a:schemeClr val="bg2">
              <a:lumMod val="95000"/>
            </a:schemeClr>
          </a:solidFill>
        </p:spPr>
        <p:txBody>
          <a:bodyPr wrap="square">
            <a:noAutofit/>
          </a:bodyPr>
          <a:lstStyle>
            <a:lvl1pPr>
              <a:defRPr sz="800"/>
            </a:lvl1pPr>
          </a:lstStyle>
          <a:p>
            <a:endParaRPr lang="en-ID" dirty="0"/>
          </a:p>
        </p:txBody>
      </p:sp>
      <p:sp>
        <p:nvSpPr>
          <p:cNvPr id="5" name="Picture Placeholder 4">
            <a:extLst>
              <a:ext uri="{FF2B5EF4-FFF2-40B4-BE49-F238E27FC236}">
                <a16:creationId xmlns:a16="http://schemas.microsoft.com/office/drawing/2014/main" id="{E977129B-6A9E-4756-8B8A-7B24BDDF24E2}"/>
              </a:ext>
            </a:extLst>
          </p:cNvPr>
          <p:cNvSpPr>
            <a:spLocks noGrp="1"/>
          </p:cNvSpPr>
          <p:nvPr>
            <p:ph type="pic" sz="quarter" idx="10"/>
          </p:nvPr>
        </p:nvSpPr>
        <p:spPr>
          <a:xfrm>
            <a:off x="5056632" y="1968918"/>
            <a:ext cx="2078736" cy="2078736"/>
          </a:xfrm>
          <a:prstGeom prst="ellipse">
            <a:avLst/>
          </a:prstGeom>
          <a:solidFill>
            <a:schemeClr val="bg2">
              <a:lumMod val="85000"/>
            </a:schemeClr>
          </a:solidFill>
        </p:spPr>
        <p:txBody>
          <a:bodyPr wrap="square">
            <a:noAutofit/>
          </a:bodyPr>
          <a:lstStyle>
            <a:lvl1pPr>
              <a:defRPr sz="800"/>
            </a:lvl1pPr>
          </a:lstStyle>
          <a:p>
            <a:endParaRPr lang="en-ID" dirty="0"/>
          </a:p>
        </p:txBody>
      </p:sp>
      <p:sp>
        <p:nvSpPr>
          <p:cNvPr id="9" name="Text Placeholder 2">
            <a:extLst>
              <a:ext uri="{FF2B5EF4-FFF2-40B4-BE49-F238E27FC236}">
                <a16:creationId xmlns:a16="http://schemas.microsoft.com/office/drawing/2014/main" id="{5A1A231F-AE12-46F5-A652-2F3BED5E397F}"/>
              </a:ext>
            </a:extLst>
          </p:cNvPr>
          <p:cNvSpPr>
            <a:spLocks noGrp="1"/>
          </p:cNvSpPr>
          <p:nvPr>
            <p:ph type="body" sz="quarter" idx="13" hasCustomPrompt="1"/>
          </p:nvPr>
        </p:nvSpPr>
        <p:spPr>
          <a:xfrm>
            <a:off x="2184400" y="559009"/>
            <a:ext cx="7823200" cy="850900"/>
          </a:xfrm>
        </p:spPr>
        <p:txBody>
          <a:bodyPr anchor="ctr">
            <a:normAutofit/>
          </a:bodyPr>
          <a:lstStyle>
            <a:lvl1pPr marL="0" indent="0" algn="ctr">
              <a:lnSpc>
                <a:spcPct val="100000"/>
              </a:lnSpc>
              <a:buNone/>
              <a:defRPr sz="4400" b="1">
                <a:solidFill>
                  <a:schemeClr val="bg2"/>
                </a:solidFill>
                <a:latin typeface="+mj-lt"/>
              </a:defRPr>
            </a:lvl1pPr>
          </a:lstStyle>
          <a:p>
            <a:pPr lvl="0"/>
            <a:r>
              <a:rPr lang="en-US"/>
              <a:t>Write Title Here</a:t>
            </a:r>
            <a:endParaRPr lang="en-ID"/>
          </a:p>
        </p:txBody>
      </p:sp>
    </p:spTree>
    <p:extLst>
      <p:ext uri="{BB962C8B-B14F-4D97-AF65-F5344CB8AC3E}">
        <p14:creationId xmlns:p14="http://schemas.microsoft.com/office/powerpoint/2010/main" val="20925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2AF74D5-1F64-4CD9-A5E9-821784E994A3}"/>
              </a:ext>
            </a:extLst>
          </p:cNvPr>
          <p:cNvSpPr>
            <a:spLocks noGrp="1"/>
          </p:cNvSpPr>
          <p:nvPr>
            <p:ph type="pic" sz="quarter" idx="11"/>
          </p:nvPr>
        </p:nvSpPr>
        <p:spPr>
          <a:xfrm>
            <a:off x="1219200" y="0"/>
            <a:ext cx="4876800" cy="3429000"/>
          </a:xfrm>
          <a:custGeom>
            <a:avLst/>
            <a:gdLst>
              <a:gd name="connsiteX0" fmla="*/ 0 w 1607983"/>
              <a:gd name="connsiteY0" fmla="*/ 0 h 1203881"/>
              <a:gd name="connsiteX1" fmla="*/ 1607983 w 1607983"/>
              <a:gd name="connsiteY1" fmla="*/ 0 h 1203881"/>
              <a:gd name="connsiteX2" fmla="*/ 1607983 w 1607983"/>
              <a:gd name="connsiteY2" fmla="*/ 1203881 h 1203881"/>
              <a:gd name="connsiteX3" fmla="*/ 0 w 1607983"/>
              <a:gd name="connsiteY3" fmla="*/ 1203881 h 1203881"/>
            </a:gdLst>
            <a:ahLst/>
            <a:cxnLst>
              <a:cxn ang="0">
                <a:pos x="connsiteX0" y="connsiteY0"/>
              </a:cxn>
              <a:cxn ang="0">
                <a:pos x="connsiteX1" y="connsiteY1"/>
              </a:cxn>
              <a:cxn ang="0">
                <a:pos x="connsiteX2" y="connsiteY2"/>
              </a:cxn>
              <a:cxn ang="0">
                <a:pos x="connsiteX3" y="connsiteY3"/>
              </a:cxn>
            </a:cxnLst>
            <a:rect l="l" t="t" r="r" b="b"/>
            <a:pathLst>
              <a:path w="1607983" h="1203881">
                <a:moveTo>
                  <a:pt x="0" y="0"/>
                </a:moveTo>
                <a:lnTo>
                  <a:pt x="1607983" y="0"/>
                </a:lnTo>
                <a:lnTo>
                  <a:pt x="1607983" y="1203881"/>
                </a:lnTo>
                <a:lnTo>
                  <a:pt x="0" y="1203881"/>
                </a:lnTo>
                <a:close/>
              </a:path>
            </a:pathLst>
          </a:custGeom>
          <a:solidFill>
            <a:schemeClr val="bg2">
              <a:lumMod val="95000"/>
            </a:schemeClr>
          </a:solidFill>
        </p:spPr>
        <p:txBody>
          <a:bodyPr wrap="square">
            <a:noAutofit/>
          </a:bodyPr>
          <a:lstStyle>
            <a:lvl1pPr>
              <a:defRPr sz="800"/>
            </a:lvl1pPr>
          </a:lstStyle>
          <a:p>
            <a:endParaRPr lang="en-ID" dirty="0"/>
          </a:p>
        </p:txBody>
      </p:sp>
      <p:sp>
        <p:nvSpPr>
          <p:cNvPr id="6" name="Text Placeholder 2">
            <a:extLst>
              <a:ext uri="{FF2B5EF4-FFF2-40B4-BE49-F238E27FC236}">
                <a16:creationId xmlns:a16="http://schemas.microsoft.com/office/drawing/2014/main" id="{8882174C-4543-4A3D-A72E-8FA6C53FBEA1}"/>
              </a:ext>
            </a:extLst>
          </p:cNvPr>
          <p:cNvSpPr>
            <a:spLocks noGrp="1"/>
          </p:cNvSpPr>
          <p:nvPr>
            <p:ph type="body" sz="quarter" idx="12" hasCustomPrompt="1"/>
          </p:nvPr>
        </p:nvSpPr>
        <p:spPr>
          <a:xfrm>
            <a:off x="6337950" y="1476058"/>
            <a:ext cx="5067300" cy="1460500"/>
          </a:xfrm>
        </p:spPr>
        <p:txBody>
          <a:bodyPr anchor="ctr">
            <a:normAutofit/>
          </a:bodyPr>
          <a:lstStyle>
            <a:lvl1pPr marL="0" indent="0">
              <a:lnSpc>
                <a:spcPct val="100000"/>
              </a:lnSpc>
              <a:buNone/>
              <a:defRPr sz="4400" b="1">
                <a:solidFill>
                  <a:schemeClr val="tx2"/>
                </a:solidFill>
                <a:latin typeface="+mj-lt"/>
              </a:defRPr>
            </a:lvl1pPr>
          </a:lstStyle>
          <a:p>
            <a:pPr lvl="0"/>
            <a:r>
              <a:rPr lang="en-US"/>
              <a:t>Write Title Here</a:t>
            </a:r>
            <a:endParaRPr lang="en-ID"/>
          </a:p>
        </p:txBody>
      </p:sp>
    </p:spTree>
    <p:extLst>
      <p:ext uri="{BB962C8B-B14F-4D97-AF65-F5344CB8AC3E}">
        <p14:creationId xmlns:p14="http://schemas.microsoft.com/office/powerpoint/2010/main" val="406876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40212D-7828-4D41-A433-1A3EC9928D8F}"/>
              </a:ext>
            </a:extLst>
          </p:cNvPr>
          <p:cNvSpPr>
            <a:spLocks noGrp="1"/>
          </p:cNvSpPr>
          <p:nvPr>
            <p:ph type="pic" sz="quarter" idx="10"/>
          </p:nvPr>
        </p:nvSpPr>
        <p:spPr>
          <a:xfrm>
            <a:off x="6096001" y="512763"/>
            <a:ext cx="5508625" cy="5832475"/>
          </a:xfrm>
          <a:custGeom>
            <a:avLst/>
            <a:gdLst>
              <a:gd name="connsiteX0" fmla="*/ 0 w 5508625"/>
              <a:gd name="connsiteY0" fmla="*/ 0 h 5832475"/>
              <a:gd name="connsiteX1" fmla="*/ 5508625 w 5508625"/>
              <a:gd name="connsiteY1" fmla="*/ 0 h 5832475"/>
              <a:gd name="connsiteX2" fmla="*/ 5508625 w 5508625"/>
              <a:gd name="connsiteY2" fmla="*/ 5832475 h 5832475"/>
              <a:gd name="connsiteX3" fmla="*/ 0 w 5508625"/>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5508625" h="5832475">
                <a:moveTo>
                  <a:pt x="0" y="0"/>
                </a:moveTo>
                <a:lnTo>
                  <a:pt x="5508625" y="0"/>
                </a:lnTo>
                <a:lnTo>
                  <a:pt x="5508625" y="5832475"/>
                </a:lnTo>
                <a:lnTo>
                  <a:pt x="0" y="5832475"/>
                </a:lnTo>
                <a:close/>
              </a:path>
            </a:pathLst>
          </a:custGeom>
          <a:solidFill>
            <a:schemeClr val="bg2">
              <a:lumMod val="95000"/>
            </a:schemeClr>
          </a:solidFill>
        </p:spPr>
        <p:txBody>
          <a:bodyPr wrap="square">
            <a:noAutofit/>
          </a:bodyPr>
          <a:lstStyle>
            <a:lvl1pPr>
              <a:defRPr sz="800"/>
            </a:lvl1pPr>
          </a:lstStyle>
          <a:p>
            <a:endParaRPr lang="en-ID" dirty="0"/>
          </a:p>
        </p:txBody>
      </p:sp>
      <p:sp>
        <p:nvSpPr>
          <p:cNvPr id="9" name="Picture Placeholder 8">
            <a:extLst>
              <a:ext uri="{FF2B5EF4-FFF2-40B4-BE49-F238E27FC236}">
                <a16:creationId xmlns:a16="http://schemas.microsoft.com/office/drawing/2014/main" id="{D2965975-E9EF-4710-8F1D-852FEEE962C3}"/>
              </a:ext>
            </a:extLst>
          </p:cNvPr>
          <p:cNvSpPr>
            <a:spLocks noGrp="1"/>
          </p:cNvSpPr>
          <p:nvPr>
            <p:ph type="pic" sz="quarter" idx="11"/>
          </p:nvPr>
        </p:nvSpPr>
        <p:spPr>
          <a:xfrm>
            <a:off x="1313826" y="5141358"/>
            <a:ext cx="1607983" cy="1203881"/>
          </a:xfrm>
          <a:custGeom>
            <a:avLst/>
            <a:gdLst>
              <a:gd name="connsiteX0" fmla="*/ 0 w 1607983"/>
              <a:gd name="connsiteY0" fmla="*/ 0 h 1203881"/>
              <a:gd name="connsiteX1" fmla="*/ 1607983 w 1607983"/>
              <a:gd name="connsiteY1" fmla="*/ 0 h 1203881"/>
              <a:gd name="connsiteX2" fmla="*/ 1607983 w 1607983"/>
              <a:gd name="connsiteY2" fmla="*/ 1203881 h 1203881"/>
              <a:gd name="connsiteX3" fmla="*/ 0 w 1607983"/>
              <a:gd name="connsiteY3" fmla="*/ 1203881 h 1203881"/>
            </a:gdLst>
            <a:ahLst/>
            <a:cxnLst>
              <a:cxn ang="0">
                <a:pos x="connsiteX0" y="connsiteY0"/>
              </a:cxn>
              <a:cxn ang="0">
                <a:pos x="connsiteX1" y="connsiteY1"/>
              </a:cxn>
              <a:cxn ang="0">
                <a:pos x="connsiteX2" y="connsiteY2"/>
              </a:cxn>
              <a:cxn ang="0">
                <a:pos x="connsiteX3" y="connsiteY3"/>
              </a:cxn>
            </a:cxnLst>
            <a:rect l="l" t="t" r="r" b="b"/>
            <a:pathLst>
              <a:path w="1607983" h="1203881">
                <a:moveTo>
                  <a:pt x="0" y="0"/>
                </a:moveTo>
                <a:lnTo>
                  <a:pt x="1607983" y="0"/>
                </a:lnTo>
                <a:lnTo>
                  <a:pt x="1607983" y="1203881"/>
                </a:lnTo>
                <a:lnTo>
                  <a:pt x="0" y="1203881"/>
                </a:lnTo>
                <a:close/>
              </a:path>
            </a:pathLst>
          </a:custGeom>
          <a:solidFill>
            <a:schemeClr val="bg2">
              <a:lumMod val="95000"/>
            </a:schemeClr>
          </a:solidFill>
        </p:spPr>
        <p:txBody>
          <a:bodyPr wrap="square">
            <a:noAutofit/>
          </a:bodyPr>
          <a:lstStyle>
            <a:lvl1pPr>
              <a:defRPr sz="800"/>
            </a:lvl1pPr>
          </a:lstStyle>
          <a:p>
            <a:endParaRPr lang="en-ID" dirty="0"/>
          </a:p>
        </p:txBody>
      </p:sp>
      <p:sp>
        <p:nvSpPr>
          <p:cNvPr id="7" name="Text Placeholder 2">
            <a:extLst>
              <a:ext uri="{FF2B5EF4-FFF2-40B4-BE49-F238E27FC236}">
                <a16:creationId xmlns:a16="http://schemas.microsoft.com/office/drawing/2014/main" id="{8AF52789-AFA9-483E-A436-3AE64A78E24A}"/>
              </a:ext>
            </a:extLst>
          </p:cNvPr>
          <p:cNvSpPr>
            <a:spLocks noGrp="1"/>
          </p:cNvSpPr>
          <p:nvPr>
            <p:ph type="body" sz="quarter" idx="12" hasCustomPrompt="1"/>
          </p:nvPr>
        </p:nvSpPr>
        <p:spPr>
          <a:xfrm>
            <a:off x="863600" y="1079500"/>
            <a:ext cx="5067300" cy="2146300"/>
          </a:xfrm>
        </p:spPr>
        <p:txBody>
          <a:bodyPr anchor="ctr">
            <a:normAutofit/>
          </a:bodyPr>
          <a:lstStyle>
            <a:lvl1pPr marL="0" indent="0">
              <a:lnSpc>
                <a:spcPct val="100000"/>
              </a:lnSpc>
              <a:buNone/>
              <a:defRPr sz="4400" b="1">
                <a:latin typeface="+mj-lt"/>
              </a:defRPr>
            </a:lvl1pPr>
          </a:lstStyle>
          <a:p>
            <a:pPr lvl="0"/>
            <a:r>
              <a:rPr lang="en-US"/>
              <a:t>You can write title here</a:t>
            </a:r>
            <a:endParaRPr lang="en-ID"/>
          </a:p>
        </p:txBody>
      </p:sp>
    </p:spTree>
    <p:extLst>
      <p:ext uri="{BB962C8B-B14F-4D97-AF65-F5344CB8AC3E}">
        <p14:creationId xmlns:p14="http://schemas.microsoft.com/office/powerpoint/2010/main" val="369261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49C8-02AB-EA39-42DF-4D5C4D6446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C0278-12D6-BBF9-195B-75D1A442E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17CB92-11A7-6F1F-8937-9E5C8776CE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6B76D5-D657-172E-2AC5-52094DDA5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C9EB73-1E2B-6DD7-549E-A8ED27780B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DEFD1D-4506-E058-4C91-E8F423F12836}"/>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8" name="Footer Placeholder 7">
            <a:extLst>
              <a:ext uri="{FF2B5EF4-FFF2-40B4-BE49-F238E27FC236}">
                <a16:creationId xmlns:a16="http://schemas.microsoft.com/office/drawing/2014/main" id="{BE0E9CFF-5B0E-1771-EE13-52D95D55303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1DC5569-76FA-184A-ADD2-C551E7BD6BEB}"/>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3246445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A67131-1412-4A36-8575-529F65FB890E}"/>
              </a:ext>
            </a:extLst>
          </p:cNvPr>
          <p:cNvSpPr>
            <a:spLocks noGrp="1"/>
          </p:cNvSpPr>
          <p:nvPr>
            <p:ph type="pic" sz="quarter" idx="10"/>
          </p:nvPr>
        </p:nvSpPr>
        <p:spPr>
          <a:xfrm>
            <a:off x="579137" y="993101"/>
            <a:ext cx="9882917" cy="4871797"/>
          </a:xfrm>
          <a:solidFill>
            <a:schemeClr val="bg2">
              <a:lumMod val="95000"/>
            </a:schemeClr>
          </a:solidFill>
        </p:spPr>
        <p:txBody>
          <a:bodyPr>
            <a:normAutofit/>
          </a:bodyPr>
          <a:lstStyle>
            <a:lvl1pPr>
              <a:defRPr sz="800"/>
            </a:lvl1pPr>
          </a:lstStyle>
          <a:p>
            <a:endParaRPr lang="en-ID" dirty="0"/>
          </a:p>
        </p:txBody>
      </p:sp>
    </p:spTree>
    <p:extLst>
      <p:ext uri="{BB962C8B-B14F-4D97-AF65-F5344CB8AC3E}">
        <p14:creationId xmlns:p14="http://schemas.microsoft.com/office/powerpoint/2010/main" val="92486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A67131-1412-4A36-8575-529F65FB890E}"/>
              </a:ext>
            </a:extLst>
          </p:cNvPr>
          <p:cNvSpPr>
            <a:spLocks noGrp="1"/>
          </p:cNvSpPr>
          <p:nvPr>
            <p:ph type="pic" sz="quarter" idx="10"/>
          </p:nvPr>
        </p:nvSpPr>
        <p:spPr>
          <a:xfrm>
            <a:off x="0" y="0"/>
            <a:ext cx="12192000" cy="6858000"/>
          </a:xfrm>
          <a:solidFill>
            <a:schemeClr val="bg2">
              <a:lumMod val="95000"/>
            </a:schemeClr>
          </a:solidFill>
        </p:spPr>
        <p:txBody>
          <a:bodyPr>
            <a:normAutofit/>
          </a:bodyPr>
          <a:lstStyle>
            <a:lvl1pPr>
              <a:defRPr sz="800"/>
            </a:lvl1pPr>
          </a:lstStyle>
          <a:p>
            <a:endParaRPr lang="en-ID" dirty="0"/>
          </a:p>
        </p:txBody>
      </p:sp>
      <p:sp>
        <p:nvSpPr>
          <p:cNvPr id="6" name="Text Placeholder 2">
            <a:extLst>
              <a:ext uri="{FF2B5EF4-FFF2-40B4-BE49-F238E27FC236}">
                <a16:creationId xmlns:a16="http://schemas.microsoft.com/office/drawing/2014/main" id="{8DC208D3-5FE7-4A73-AB2B-5264E60BEC1B}"/>
              </a:ext>
            </a:extLst>
          </p:cNvPr>
          <p:cNvSpPr>
            <a:spLocks noGrp="1"/>
          </p:cNvSpPr>
          <p:nvPr>
            <p:ph type="body" sz="quarter" idx="12" hasCustomPrompt="1"/>
          </p:nvPr>
        </p:nvSpPr>
        <p:spPr>
          <a:xfrm>
            <a:off x="2772229" y="2466863"/>
            <a:ext cx="6647542" cy="1355214"/>
          </a:xfrm>
        </p:spPr>
        <p:txBody>
          <a:bodyPr anchor="ctr">
            <a:noAutofit/>
          </a:bodyPr>
          <a:lstStyle>
            <a:lvl1pPr marL="0" indent="0" algn="ctr">
              <a:lnSpc>
                <a:spcPct val="100000"/>
              </a:lnSpc>
              <a:buNone/>
              <a:defRPr sz="6600" b="1">
                <a:solidFill>
                  <a:schemeClr val="bg2"/>
                </a:solidFill>
                <a:latin typeface="+mj-lt"/>
              </a:defRPr>
            </a:lvl1pPr>
          </a:lstStyle>
          <a:p>
            <a:pPr lvl="0"/>
            <a:r>
              <a:rPr lang="en-US"/>
              <a:t>Write Title Here</a:t>
            </a:r>
            <a:endParaRPr lang="en-ID"/>
          </a:p>
        </p:txBody>
      </p:sp>
    </p:spTree>
    <p:extLst>
      <p:ext uri="{BB962C8B-B14F-4D97-AF65-F5344CB8AC3E}">
        <p14:creationId xmlns:p14="http://schemas.microsoft.com/office/powerpoint/2010/main" val="117381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A67131-1412-4A36-8575-529F65FB890E}"/>
              </a:ext>
            </a:extLst>
          </p:cNvPr>
          <p:cNvSpPr>
            <a:spLocks noGrp="1"/>
          </p:cNvSpPr>
          <p:nvPr>
            <p:ph type="pic" sz="quarter" idx="10"/>
          </p:nvPr>
        </p:nvSpPr>
        <p:spPr>
          <a:xfrm>
            <a:off x="0" y="0"/>
            <a:ext cx="12192000" cy="6858000"/>
          </a:xfrm>
          <a:solidFill>
            <a:schemeClr val="bg2">
              <a:lumMod val="95000"/>
            </a:schemeClr>
          </a:solidFill>
        </p:spPr>
        <p:txBody>
          <a:bodyPr>
            <a:normAutofit/>
          </a:bodyPr>
          <a:lstStyle>
            <a:lvl1pPr>
              <a:defRPr sz="800"/>
            </a:lvl1pPr>
          </a:lstStyle>
          <a:p>
            <a:endParaRPr lang="en-ID" dirty="0"/>
          </a:p>
        </p:txBody>
      </p:sp>
      <p:sp>
        <p:nvSpPr>
          <p:cNvPr id="6" name="Text Placeholder 2">
            <a:extLst>
              <a:ext uri="{FF2B5EF4-FFF2-40B4-BE49-F238E27FC236}">
                <a16:creationId xmlns:a16="http://schemas.microsoft.com/office/drawing/2014/main" id="{382A0C81-17BC-4A6E-9BB3-7AB56D8DEA84}"/>
              </a:ext>
            </a:extLst>
          </p:cNvPr>
          <p:cNvSpPr>
            <a:spLocks noGrp="1"/>
          </p:cNvSpPr>
          <p:nvPr>
            <p:ph type="body" sz="quarter" idx="13" hasCustomPrompt="1"/>
          </p:nvPr>
        </p:nvSpPr>
        <p:spPr>
          <a:xfrm>
            <a:off x="2184400" y="559009"/>
            <a:ext cx="7823200" cy="850900"/>
          </a:xfrm>
        </p:spPr>
        <p:txBody>
          <a:bodyPr anchor="ctr">
            <a:normAutofit/>
          </a:bodyPr>
          <a:lstStyle>
            <a:lvl1pPr marL="0" indent="0" algn="ctr">
              <a:lnSpc>
                <a:spcPct val="100000"/>
              </a:lnSpc>
              <a:buNone/>
              <a:defRPr sz="4400" b="1">
                <a:solidFill>
                  <a:schemeClr val="bg2"/>
                </a:solidFill>
                <a:latin typeface="+mj-lt"/>
              </a:defRPr>
            </a:lvl1pPr>
          </a:lstStyle>
          <a:p>
            <a:pPr lvl="0"/>
            <a:r>
              <a:rPr lang="en-US"/>
              <a:t>Write Title Here</a:t>
            </a:r>
            <a:endParaRPr lang="en-ID"/>
          </a:p>
        </p:txBody>
      </p:sp>
    </p:spTree>
    <p:extLst>
      <p:ext uri="{BB962C8B-B14F-4D97-AF65-F5344CB8AC3E}">
        <p14:creationId xmlns:p14="http://schemas.microsoft.com/office/powerpoint/2010/main" val="205906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A67131-1412-4A36-8575-529F65FB890E}"/>
              </a:ext>
            </a:extLst>
          </p:cNvPr>
          <p:cNvSpPr>
            <a:spLocks noGrp="1"/>
          </p:cNvSpPr>
          <p:nvPr>
            <p:ph type="pic" sz="quarter" idx="10"/>
          </p:nvPr>
        </p:nvSpPr>
        <p:spPr>
          <a:xfrm>
            <a:off x="0" y="0"/>
            <a:ext cx="12192000" cy="5086350"/>
          </a:xfrm>
          <a:solidFill>
            <a:schemeClr val="bg2">
              <a:lumMod val="95000"/>
            </a:schemeClr>
          </a:solidFill>
        </p:spPr>
        <p:txBody>
          <a:bodyPr>
            <a:normAutofit/>
          </a:bodyPr>
          <a:lstStyle>
            <a:lvl1pPr>
              <a:defRPr sz="800"/>
            </a:lvl1pPr>
          </a:lstStyle>
          <a:p>
            <a:endParaRPr lang="en-ID" dirty="0"/>
          </a:p>
        </p:txBody>
      </p:sp>
      <p:sp>
        <p:nvSpPr>
          <p:cNvPr id="5" name="Text Placeholder 2">
            <a:extLst>
              <a:ext uri="{FF2B5EF4-FFF2-40B4-BE49-F238E27FC236}">
                <a16:creationId xmlns:a16="http://schemas.microsoft.com/office/drawing/2014/main" id="{7D07DC38-CACA-4FE2-879F-ACCEDDAE58C8}"/>
              </a:ext>
            </a:extLst>
          </p:cNvPr>
          <p:cNvSpPr>
            <a:spLocks noGrp="1"/>
          </p:cNvSpPr>
          <p:nvPr>
            <p:ph type="body" sz="quarter" idx="12" hasCustomPrompt="1"/>
          </p:nvPr>
        </p:nvSpPr>
        <p:spPr>
          <a:xfrm>
            <a:off x="3527700" y="3125986"/>
            <a:ext cx="4257400" cy="850900"/>
          </a:xfrm>
        </p:spPr>
        <p:txBody>
          <a:bodyPr anchor="ctr">
            <a:normAutofit/>
          </a:bodyPr>
          <a:lstStyle>
            <a:lvl1pPr marL="0" indent="0">
              <a:lnSpc>
                <a:spcPct val="100000"/>
              </a:lnSpc>
              <a:buNone/>
              <a:defRPr sz="4400" b="1">
                <a:solidFill>
                  <a:schemeClr val="tx2"/>
                </a:solidFill>
                <a:latin typeface="+mj-lt"/>
              </a:defRPr>
            </a:lvl1pPr>
          </a:lstStyle>
          <a:p>
            <a:pPr lvl="0"/>
            <a:r>
              <a:rPr lang="en-US"/>
              <a:t>Write Title Here</a:t>
            </a:r>
            <a:endParaRPr lang="en-ID"/>
          </a:p>
        </p:txBody>
      </p:sp>
    </p:spTree>
    <p:extLst>
      <p:ext uri="{BB962C8B-B14F-4D97-AF65-F5344CB8AC3E}">
        <p14:creationId xmlns:p14="http://schemas.microsoft.com/office/powerpoint/2010/main" val="26812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0367020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727E-7830-5613-BB3E-C0615243DF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880B17-F328-A483-9392-4FB9ECC9A4D6}"/>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4" name="Footer Placeholder 3">
            <a:extLst>
              <a:ext uri="{FF2B5EF4-FFF2-40B4-BE49-F238E27FC236}">
                <a16:creationId xmlns:a16="http://schemas.microsoft.com/office/drawing/2014/main" id="{58965696-AEEF-E2BE-00A5-AFD935D279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D8273F-DEB2-AA10-3BCD-562875D4A1F1}"/>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308669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889E7-21B5-54A2-FCC4-DC9869B04A20}"/>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3" name="Footer Placeholder 2">
            <a:extLst>
              <a:ext uri="{FF2B5EF4-FFF2-40B4-BE49-F238E27FC236}">
                <a16:creationId xmlns:a16="http://schemas.microsoft.com/office/drawing/2014/main" id="{F940FC60-5D91-639B-3D1E-9BCCF7BEBF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B4791BD-C4AA-2EB5-F18A-6F7149C841CA}"/>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45570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4B5B-EC0E-4C3C-AD3F-45B3B17B9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FC14D-305C-75A3-8F6E-1B794FE42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46033E-6817-536E-035F-EA369D9E2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869D1F-0831-71A4-A53F-004427B86BF0}"/>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6" name="Footer Placeholder 5">
            <a:extLst>
              <a:ext uri="{FF2B5EF4-FFF2-40B4-BE49-F238E27FC236}">
                <a16:creationId xmlns:a16="http://schemas.microsoft.com/office/drawing/2014/main" id="{DB5A5AD3-8718-431C-5E7F-75FEFB0221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9597D9-5D48-E249-CBCD-7B2AAEC3DB68}"/>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1510188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EDD3-8EB9-8C1E-0C91-7FCD3FB55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BD11D-992F-4D34-4D79-0978018604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1F74BB0-2C79-2132-3889-943CDAFD4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0806F-28CA-276A-1E27-A4E6070EE57D}"/>
              </a:ext>
            </a:extLst>
          </p:cNvPr>
          <p:cNvSpPr>
            <a:spLocks noGrp="1"/>
          </p:cNvSpPr>
          <p:nvPr>
            <p:ph type="dt" sz="half" idx="10"/>
          </p:nvPr>
        </p:nvSpPr>
        <p:spPr/>
        <p:txBody>
          <a:bodyPr/>
          <a:lstStyle/>
          <a:p>
            <a:fld id="{E015804D-32BC-7543-8991-B76078A5284C}" type="datetimeFigureOut">
              <a:rPr lang="en-US" smtClean="0"/>
              <a:t>4/8/2026</a:t>
            </a:fld>
            <a:endParaRPr lang="en-US" dirty="0"/>
          </a:p>
        </p:txBody>
      </p:sp>
      <p:sp>
        <p:nvSpPr>
          <p:cNvPr id="6" name="Footer Placeholder 5">
            <a:extLst>
              <a:ext uri="{FF2B5EF4-FFF2-40B4-BE49-F238E27FC236}">
                <a16:creationId xmlns:a16="http://schemas.microsoft.com/office/drawing/2014/main" id="{6C013A53-BF2A-FD46-DC0B-A5B89C7178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B3C286-7CF1-FC5D-CC0D-1DDCC6907939}"/>
              </a:ext>
            </a:extLst>
          </p:cNvPr>
          <p:cNvSpPr>
            <a:spLocks noGrp="1"/>
          </p:cNvSpPr>
          <p:nvPr>
            <p:ph type="sldNum" sz="quarter" idx="12"/>
          </p:nvPr>
        </p:nvSpPr>
        <p:spPr/>
        <p:txBody>
          <a:bodyPr/>
          <a:lstStyle/>
          <a:p>
            <a:fld id="{F4A8AAC9-7A19-0449-A91C-043D4B17FB8D}" type="slidenum">
              <a:rPr lang="en-US" smtClean="0"/>
              <a:t>‹#›</a:t>
            </a:fld>
            <a:endParaRPr lang="en-US" dirty="0"/>
          </a:p>
        </p:txBody>
      </p:sp>
    </p:spTree>
    <p:extLst>
      <p:ext uri="{BB962C8B-B14F-4D97-AF65-F5344CB8AC3E}">
        <p14:creationId xmlns:p14="http://schemas.microsoft.com/office/powerpoint/2010/main" val="162434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image" Target="../media/image3.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image" Target="../media/image1.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676AA-1F3B-7EFB-3E69-586991AF16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FCA127-D670-F380-9CBA-A3B2BE84E9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9F0A4-D08D-5AC8-07EF-BEB81BFFA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15804D-32BC-7543-8991-B76078A5284C}" type="datetimeFigureOut">
              <a:rPr lang="en-US" smtClean="0"/>
              <a:t>4/8/2026</a:t>
            </a:fld>
            <a:endParaRPr lang="en-US" dirty="0"/>
          </a:p>
        </p:txBody>
      </p:sp>
      <p:sp>
        <p:nvSpPr>
          <p:cNvPr id="5" name="Footer Placeholder 4">
            <a:extLst>
              <a:ext uri="{FF2B5EF4-FFF2-40B4-BE49-F238E27FC236}">
                <a16:creationId xmlns:a16="http://schemas.microsoft.com/office/drawing/2014/main" id="{CDAE8378-5F24-1F6D-93FF-3A6FB9D8C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FDF2D1D-4960-51DF-3B41-F325B8792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A8AAC9-7A19-0449-A91C-043D4B17FB8D}" type="slidenum">
              <a:rPr lang="en-US" smtClean="0"/>
              <a:t>‹#›</a:t>
            </a:fld>
            <a:endParaRPr lang="en-US" dirty="0"/>
          </a:p>
        </p:txBody>
      </p:sp>
    </p:spTree>
    <p:extLst>
      <p:ext uri="{BB962C8B-B14F-4D97-AF65-F5344CB8AC3E}">
        <p14:creationId xmlns:p14="http://schemas.microsoft.com/office/powerpoint/2010/main" val="3753901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AABDE-023A-43AD-1E19-F637F38F5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F45A5-7D46-E6B3-9805-77D9E16AB2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66DB9-2739-9773-1E87-B804B79989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C334FF-CD0F-D24D-B1DC-0DEE90A7138A}" type="datetimeFigureOut">
              <a:rPr lang="en-US" smtClean="0"/>
              <a:t>4/8/2026</a:t>
            </a:fld>
            <a:endParaRPr lang="en-US" dirty="0"/>
          </a:p>
        </p:txBody>
      </p:sp>
      <p:sp>
        <p:nvSpPr>
          <p:cNvPr id="5" name="Footer Placeholder 4">
            <a:extLst>
              <a:ext uri="{FF2B5EF4-FFF2-40B4-BE49-F238E27FC236}">
                <a16:creationId xmlns:a16="http://schemas.microsoft.com/office/drawing/2014/main" id="{ADCD926A-4E5D-C926-75F1-E507EDB97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2AC7665-4ACE-4135-C27A-E2735CC287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D052AD-08C9-0444-A427-ADDBF66BEDF2}" type="slidenum">
              <a:rPr lang="en-US" smtClean="0"/>
              <a:t>‹#›</a:t>
            </a:fld>
            <a:endParaRPr lang="en-US" dirty="0"/>
          </a:p>
        </p:txBody>
      </p:sp>
    </p:spTree>
    <p:extLst>
      <p:ext uri="{BB962C8B-B14F-4D97-AF65-F5344CB8AC3E}">
        <p14:creationId xmlns:p14="http://schemas.microsoft.com/office/powerpoint/2010/main" val="868713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5B47768-28E7-F6DD-BA7B-0C5B8A529AE1}"/>
              </a:ext>
            </a:extLst>
          </p:cNvPr>
          <p:cNvPicPr>
            <a:picLocks noChangeAspect="1"/>
          </p:cNvPicPr>
          <p:nvPr userDrawn="1"/>
        </p:nvPicPr>
        <p:blipFill>
          <a:blip r:embed="rId32">
            <a:alphaModFix amt="35000"/>
            <a:extLst>
              <a:ext uri="{28A0092B-C50C-407E-A947-70E740481C1C}">
                <a14:useLocalDpi xmlns:a14="http://schemas.microsoft.com/office/drawing/2010/main" val="0"/>
              </a:ext>
            </a:extLst>
          </a:blip>
          <a:stretch>
            <a:fillRect/>
          </a:stretch>
        </p:blipFill>
        <p:spPr>
          <a:xfrm>
            <a:off x="-14020" y="0"/>
            <a:ext cx="11254154" cy="6858000"/>
          </a:xfrm>
          <a:prstGeom prst="rect">
            <a:avLst/>
          </a:prstGeom>
        </p:spPr>
      </p:pic>
      <p:sp>
        <p:nvSpPr>
          <p:cNvPr id="15" name="Rectangle 14">
            <a:extLst>
              <a:ext uri="{FF2B5EF4-FFF2-40B4-BE49-F238E27FC236}">
                <a16:creationId xmlns:a16="http://schemas.microsoft.com/office/drawing/2014/main" id="{1FAB276E-A71A-FB19-01CD-ED4273A62960}"/>
              </a:ext>
            </a:extLst>
          </p:cNvPr>
          <p:cNvSpPr/>
          <p:nvPr userDrawn="1"/>
        </p:nvSpPr>
        <p:spPr>
          <a:xfrm>
            <a:off x="10643287" y="-148281"/>
            <a:ext cx="1548714" cy="7092777"/>
          </a:xfrm>
          <a:prstGeom prst="rect">
            <a:avLst/>
          </a:prstGeom>
          <a:solidFill>
            <a:srgbClr val="197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Placeholder 1">
            <a:extLst>
              <a:ext uri="{FF2B5EF4-FFF2-40B4-BE49-F238E27FC236}">
                <a16:creationId xmlns:a16="http://schemas.microsoft.com/office/drawing/2014/main" id="{9CD4C1B8-6D16-4015-A0E8-E4633BBC05D9}"/>
              </a:ext>
            </a:extLst>
          </p:cNvPr>
          <p:cNvSpPr>
            <a:spLocks noGrp="1"/>
          </p:cNvSpPr>
          <p:nvPr>
            <p:ph type="title"/>
          </p:nvPr>
        </p:nvSpPr>
        <p:spPr>
          <a:xfrm>
            <a:off x="838200" y="365125"/>
            <a:ext cx="9549714"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B3507BE7-B79B-4F9F-9C14-5E9B7935E38F}"/>
              </a:ext>
            </a:extLst>
          </p:cNvPr>
          <p:cNvSpPr>
            <a:spLocks noGrp="1"/>
          </p:cNvSpPr>
          <p:nvPr>
            <p:ph type="body" idx="1"/>
          </p:nvPr>
        </p:nvSpPr>
        <p:spPr>
          <a:xfrm>
            <a:off x="838200" y="1825625"/>
            <a:ext cx="9549714" cy="399852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5" name="Footer Placeholder 4">
            <a:extLst>
              <a:ext uri="{FF2B5EF4-FFF2-40B4-BE49-F238E27FC236}">
                <a16:creationId xmlns:a16="http://schemas.microsoft.com/office/drawing/2014/main" id="{D8E8D3A4-9B09-47C6-91F8-A02BF936DF7C}"/>
              </a:ext>
            </a:extLst>
          </p:cNvPr>
          <p:cNvSpPr>
            <a:spLocks noGrp="1"/>
          </p:cNvSpPr>
          <p:nvPr>
            <p:ph type="ftr" sz="quarter" idx="3"/>
          </p:nvPr>
        </p:nvSpPr>
        <p:spPr>
          <a:xfrm>
            <a:off x="5708822" y="6356350"/>
            <a:ext cx="24445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dirty="0"/>
          </a:p>
        </p:txBody>
      </p:sp>
      <p:sp>
        <p:nvSpPr>
          <p:cNvPr id="6" name="Slide Number Placeholder 5">
            <a:extLst>
              <a:ext uri="{FF2B5EF4-FFF2-40B4-BE49-F238E27FC236}">
                <a16:creationId xmlns:a16="http://schemas.microsoft.com/office/drawing/2014/main" id="{B16AD10A-EAF6-42AC-B1BF-93C1B7A01756}"/>
              </a:ext>
            </a:extLst>
          </p:cNvPr>
          <p:cNvSpPr>
            <a:spLocks noGrp="1"/>
          </p:cNvSpPr>
          <p:nvPr>
            <p:ph type="sldNum" sz="quarter" idx="4"/>
          </p:nvPr>
        </p:nvSpPr>
        <p:spPr>
          <a:xfrm>
            <a:off x="8610600" y="6356350"/>
            <a:ext cx="1777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356F5-5040-45F3-9DFE-AA818FBF1AB1}" type="slidenum">
              <a:rPr lang="en-ID" smtClean="0"/>
              <a:t>‹#›</a:t>
            </a:fld>
            <a:endParaRPr lang="en-ID" dirty="0"/>
          </a:p>
        </p:txBody>
      </p:sp>
      <p:pic>
        <p:nvPicPr>
          <p:cNvPr id="9" name="Picture 8">
            <a:extLst>
              <a:ext uri="{FF2B5EF4-FFF2-40B4-BE49-F238E27FC236}">
                <a16:creationId xmlns:a16="http://schemas.microsoft.com/office/drawing/2014/main" id="{F9C210CA-C117-4C5A-D725-A742477DA0B3}"/>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738022" y="-148281"/>
            <a:ext cx="1359243" cy="1359243"/>
          </a:xfrm>
          <a:prstGeom prst="rect">
            <a:avLst/>
          </a:prstGeom>
        </p:spPr>
      </p:pic>
      <p:pic>
        <p:nvPicPr>
          <p:cNvPr id="11" name="Picture 10">
            <a:extLst>
              <a:ext uri="{FF2B5EF4-FFF2-40B4-BE49-F238E27FC236}">
                <a16:creationId xmlns:a16="http://schemas.microsoft.com/office/drawing/2014/main" id="{72988936-C120-99F9-13A5-E9A5D4C2485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55960" y="5590210"/>
            <a:ext cx="958534" cy="1131265"/>
          </a:xfrm>
          <a:prstGeom prst="rect">
            <a:avLst/>
          </a:prstGeom>
        </p:spPr>
      </p:pic>
      <p:sp>
        <p:nvSpPr>
          <p:cNvPr id="13" name="TextBox 12">
            <a:extLst>
              <a:ext uri="{FF2B5EF4-FFF2-40B4-BE49-F238E27FC236}">
                <a16:creationId xmlns:a16="http://schemas.microsoft.com/office/drawing/2014/main" id="{FEC3A4F0-BB25-76E8-954A-F0A2C40DD6B5}"/>
              </a:ext>
            </a:extLst>
          </p:cNvPr>
          <p:cNvSpPr txBox="1"/>
          <p:nvPr userDrawn="1"/>
        </p:nvSpPr>
        <p:spPr>
          <a:xfrm>
            <a:off x="1153297" y="6033184"/>
            <a:ext cx="6096000" cy="523220"/>
          </a:xfrm>
          <a:prstGeom prst="rect">
            <a:avLst/>
          </a:prstGeom>
          <a:noFill/>
        </p:spPr>
        <p:txBody>
          <a:bodyPr wrap="square">
            <a:spAutoFit/>
          </a:bodyPr>
          <a:lstStyle/>
          <a:p>
            <a:r>
              <a:rPr lang="en-ID" sz="1400" b="0" dirty="0">
                <a:latin typeface="Poppins" panose="00000500000000000000" pitchFamily="2" charset="0"/>
                <a:cs typeface="Poppins" panose="00000500000000000000" pitchFamily="2" charset="0"/>
              </a:rPr>
              <a:t>ONTARIO </a:t>
            </a:r>
            <a:r>
              <a:rPr lang="en-ID" sz="1400" b="1" dirty="0">
                <a:latin typeface="Poppins" panose="00000500000000000000" pitchFamily="2" charset="0"/>
                <a:cs typeface="Poppins" panose="00000500000000000000" pitchFamily="2" charset="0"/>
              </a:rPr>
              <a:t>CONFERENCE</a:t>
            </a:r>
            <a:r>
              <a:rPr lang="en-ID" sz="1400" b="0" dirty="0">
                <a:latin typeface="Poppins" panose="00000500000000000000" pitchFamily="2" charset="0"/>
                <a:cs typeface="Poppins" panose="00000500000000000000" pitchFamily="2" charset="0"/>
              </a:rPr>
              <a:t> </a:t>
            </a:r>
          </a:p>
          <a:p>
            <a:r>
              <a:rPr lang="en-ID" sz="1400" b="1" dirty="0">
                <a:latin typeface="Poppins" panose="00000500000000000000" pitchFamily="2" charset="0"/>
                <a:cs typeface="Poppins" panose="00000500000000000000" pitchFamily="2" charset="0"/>
              </a:rPr>
              <a:t>ADVENTIST </a:t>
            </a:r>
            <a:r>
              <a:rPr lang="en-ID" sz="1400" dirty="0">
                <a:latin typeface="Poppins" panose="00000500000000000000" pitchFamily="2" charset="0"/>
                <a:cs typeface="Poppins" panose="00000500000000000000" pitchFamily="2" charset="0"/>
              </a:rPr>
              <a:t>MINISTRIES CONVENTION</a:t>
            </a:r>
          </a:p>
        </p:txBody>
      </p:sp>
    </p:spTree>
    <p:extLst>
      <p:ext uri="{BB962C8B-B14F-4D97-AF65-F5344CB8AC3E}">
        <p14:creationId xmlns:p14="http://schemas.microsoft.com/office/powerpoint/2010/main" val="34122460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8" Type="http://schemas.openxmlformats.org/officeDocument/2006/relationships/hyperlink" Target="https://biblehub.com/greek/1519.htm" TargetMode="External"/><Relationship Id="rId13" Type="http://schemas.openxmlformats.org/officeDocument/2006/relationships/hyperlink" Target="https://biblehub.com/greek/5043.htm" TargetMode="External"/><Relationship Id="rId3" Type="http://schemas.openxmlformats.org/officeDocument/2006/relationships/hyperlink" Target="https://biblehub.com/greek/846.htm" TargetMode="External"/><Relationship Id="rId7" Type="http://schemas.openxmlformats.org/officeDocument/2006/relationships/hyperlink" Target="https://biblehub.com/greek/4100.htm" TargetMode="External"/><Relationship Id="rId12" Type="http://schemas.openxmlformats.org/officeDocument/2006/relationships/hyperlink" Target="https://biblehub.com/greek/1096.htm" TargetMode="External"/><Relationship Id="rId2" Type="http://schemas.openxmlformats.org/officeDocument/2006/relationships/hyperlink" Target="https://biblehub.com/greek/1161.htm" TargetMode="External"/><Relationship Id="rId1" Type="http://schemas.openxmlformats.org/officeDocument/2006/relationships/slideLayout" Target="../slideLayouts/slideLayout12.xml"/><Relationship Id="rId6" Type="http://schemas.openxmlformats.org/officeDocument/2006/relationships/hyperlink" Target="https://biblehub.com/greek/3588.htm" TargetMode="External"/><Relationship Id="rId11" Type="http://schemas.openxmlformats.org/officeDocument/2006/relationships/hyperlink" Target="https://biblehub.com/greek/1849.htm" TargetMode="External"/><Relationship Id="rId5" Type="http://schemas.openxmlformats.org/officeDocument/2006/relationships/hyperlink" Target="https://biblehub.com/greek/2983.htm" TargetMode="External"/><Relationship Id="rId10" Type="http://schemas.openxmlformats.org/officeDocument/2006/relationships/hyperlink" Target="https://biblehub.com/greek/1325.htm" TargetMode="External"/><Relationship Id="rId4" Type="http://schemas.openxmlformats.org/officeDocument/2006/relationships/hyperlink" Target="https://biblehub.com/greek/3745.htm" TargetMode="External"/><Relationship Id="rId9" Type="http://schemas.openxmlformats.org/officeDocument/2006/relationships/hyperlink" Target="https://biblehub.com/greek/3686.htm" TargetMode="External"/><Relationship Id="rId14" Type="http://schemas.openxmlformats.org/officeDocument/2006/relationships/hyperlink" Target="https://biblehub.com/greek/2316.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http://m.egwwritings.org/en/book/1965.29794"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hyperlink" Target="https://www.backtothealtar.org/"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DDDCEDF-04A9-9DE5-EF22-3835DE6AFC0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070" b="20070"/>
          <a:stretch>
            <a:fillRect/>
          </a:stretch>
        </p:blipFill>
        <p:spPr>
          <a:xfrm>
            <a:off x="783324" y="1846117"/>
            <a:ext cx="9644326" cy="3788066"/>
          </a:xfrm>
          <a:prstGeom prst="rect">
            <a:avLst/>
          </a:prstGeom>
          <a:solidFill>
            <a:srgbClr val="FFFFFF">
              <a:lumMod val="95000"/>
            </a:srgbClr>
          </a:solidFill>
        </p:spPr>
      </p:pic>
      <p:sp>
        <p:nvSpPr>
          <p:cNvPr id="16" name="Rectangle 15">
            <a:extLst>
              <a:ext uri="{FF2B5EF4-FFF2-40B4-BE49-F238E27FC236}">
                <a16:creationId xmlns:a16="http://schemas.microsoft.com/office/drawing/2014/main" id="{F2B425A8-4A91-445B-A541-17B4D1DF62E8}"/>
              </a:ext>
            </a:extLst>
          </p:cNvPr>
          <p:cNvSpPr/>
          <p:nvPr/>
        </p:nvSpPr>
        <p:spPr>
          <a:xfrm>
            <a:off x="1468877" y="2280602"/>
            <a:ext cx="3540867" cy="291909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TextBox 16">
            <a:extLst>
              <a:ext uri="{FF2B5EF4-FFF2-40B4-BE49-F238E27FC236}">
                <a16:creationId xmlns:a16="http://schemas.microsoft.com/office/drawing/2014/main" id="{4B3513E9-2B28-4B49-9C87-5F2FAF81A9E5}"/>
              </a:ext>
            </a:extLst>
          </p:cNvPr>
          <p:cNvSpPr txBox="1"/>
          <p:nvPr/>
        </p:nvSpPr>
        <p:spPr>
          <a:xfrm>
            <a:off x="1935803" y="2620392"/>
            <a:ext cx="2338742" cy="1200329"/>
          </a:xfrm>
          <a:prstGeom prst="rect">
            <a:avLst/>
          </a:prstGeom>
          <a:noFill/>
        </p:spPr>
        <p:txBody>
          <a:bodyPr wrap="square" rtlCol="0">
            <a:spAutoFit/>
          </a:bodyPr>
          <a:lstStyle/>
          <a:p>
            <a:r>
              <a:rPr lang="en-US" sz="3600" b="1" dirty="0">
                <a:solidFill>
                  <a:schemeClr val="bg2"/>
                </a:solidFill>
                <a:latin typeface="+mj-lt"/>
              </a:rPr>
              <a:t>Disciples on Fire </a:t>
            </a:r>
            <a:endParaRPr lang="en-ID" sz="3600" b="1" dirty="0">
              <a:solidFill>
                <a:schemeClr val="bg2"/>
              </a:solidFill>
              <a:latin typeface="+mj-lt"/>
            </a:endParaRPr>
          </a:p>
        </p:txBody>
      </p:sp>
      <p:cxnSp>
        <p:nvCxnSpPr>
          <p:cNvPr id="19" name="Straight Connector 18">
            <a:extLst>
              <a:ext uri="{FF2B5EF4-FFF2-40B4-BE49-F238E27FC236}">
                <a16:creationId xmlns:a16="http://schemas.microsoft.com/office/drawing/2014/main" id="{7D3FF8BD-FCF3-4476-B65B-2E676EE90279}"/>
              </a:ext>
            </a:extLst>
          </p:cNvPr>
          <p:cNvCxnSpPr/>
          <p:nvPr/>
        </p:nvCxnSpPr>
        <p:spPr>
          <a:xfrm>
            <a:off x="2052538" y="3871605"/>
            <a:ext cx="1449422"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DF22232-1945-4AD4-B480-27A9ABA49653}"/>
              </a:ext>
            </a:extLst>
          </p:cNvPr>
          <p:cNvSpPr txBox="1"/>
          <p:nvPr/>
        </p:nvSpPr>
        <p:spPr>
          <a:xfrm>
            <a:off x="1935803" y="3920977"/>
            <a:ext cx="2791840" cy="332848"/>
          </a:xfrm>
          <a:prstGeom prst="rect">
            <a:avLst/>
          </a:prstGeom>
          <a:noFill/>
        </p:spPr>
        <p:txBody>
          <a:bodyPr wrap="square" rtlCol="0">
            <a:spAutoFit/>
          </a:bodyPr>
          <a:lstStyle/>
          <a:p>
            <a:pPr>
              <a:lnSpc>
                <a:spcPct val="150000"/>
              </a:lnSpc>
            </a:pPr>
            <a:r>
              <a:rPr lang="en-US" sz="1200" dirty="0">
                <a:solidFill>
                  <a:schemeClr val="bg2"/>
                </a:solidFill>
              </a:rPr>
              <a:t>On Fire for the Lord Jesus </a:t>
            </a:r>
          </a:p>
        </p:txBody>
      </p:sp>
      <p:sp>
        <p:nvSpPr>
          <p:cNvPr id="9" name="Rectangle 8">
            <a:extLst>
              <a:ext uri="{FF2B5EF4-FFF2-40B4-BE49-F238E27FC236}">
                <a16:creationId xmlns:a16="http://schemas.microsoft.com/office/drawing/2014/main" id="{CC61CA7A-7957-47E6-8D74-F3DD60AADB4C}"/>
              </a:ext>
            </a:extLst>
          </p:cNvPr>
          <p:cNvSpPr/>
          <p:nvPr/>
        </p:nvSpPr>
        <p:spPr>
          <a:xfrm>
            <a:off x="988076" y="559970"/>
            <a:ext cx="2298821" cy="498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TextBox 9">
            <a:extLst>
              <a:ext uri="{FF2B5EF4-FFF2-40B4-BE49-F238E27FC236}">
                <a16:creationId xmlns:a16="http://schemas.microsoft.com/office/drawing/2014/main" id="{BA0BF750-6E7F-483A-9E35-247B1AFED180}"/>
              </a:ext>
            </a:extLst>
          </p:cNvPr>
          <p:cNvSpPr txBox="1"/>
          <p:nvPr/>
        </p:nvSpPr>
        <p:spPr>
          <a:xfrm>
            <a:off x="1008714" y="622437"/>
            <a:ext cx="2195805" cy="369332"/>
          </a:xfrm>
          <a:prstGeom prst="rect">
            <a:avLst/>
          </a:prstGeom>
          <a:noFill/>
        </p:spPr>
        <p:txBody>
          <a:bodyPr wrap="square" rtlCol="0">
            <a:spAutoFit/>
          </a:bodyPr>
          <a:lstStyle/>
          <a:p>
            <a:pPr algn="ctr"/>
            <a:r>
              <a:rPr lang="en-US" b="1" dirty="0">
                <a:solidFill>
                  <a:schemeClr val="bg2"/>
                </a:solidFill>
                <a:latin typeface="+mj-lt"/>
              </a:rPr>
              <a:t>Mission Emphasis </a:t>
            </a:r>
            <a:endParaRPr lang="en-ID" b="1" dirty="0">
              <a:solidFill>
                <a:schemeClr val="bg2"/>
              </a:solidFill>
              <a:latin typeface="+mj-lt"/>
            </a:endParaRPr>
          </a:p>
        </p:txBody>
      </p:sp>
      <p:sp>
        <p:nvSpPr>
          <p:cNvPr id="2" name="Text Placeholder 1">
            <a:extLst>
              <a:ext uri="{FF2B5EF4-FFF2-40B4-BE49-F238E27FC236}">
                <a16:creationId xmlns:a16="http://schemas.microsoft.com/office/drawing/2014/main" id="{85F0997F-2E19-43C6-AE2E-16BD2197A777}"/>
              </a:ext>
            </a:extLst>
          </p:cNvPr>
          <p:cNvSpPr>
            <a:spLocks noGrp="1"/>
          </p:cNvSpPr>
          <p:nvPr>
            <p:ph type="body" sz="quarter" idx="21"/>
          </p:nvPr>
        </p:nvSpPr>
        <p:spPr/>
        <p:txBody>
          <a:bodyPr>
            <a:normAutofit fontScale="70000" lnSpcReduction="20000"/>
          </a:bodyPr>
          <a:lstStyle/>
          <a:p>
            <a:r>
              <a:rPr lang="en-US" dirty="0">
                <a:latin typeface="Poppins" panose="00000500000000000000" pitchFamily="2" charset="0"/>
              </a:rPr>
              <a:t>Pentecost </a:t>
            </a:r>
            <a:r>
              <a:rPr lang="en-US" b="0" dirty="0">
                <a:latin typeface="Poppins" panose="00000500000000000000" pitchFamily="2" charset="0"/>
              </a:rPr>
              <a:t>&amp;</a:t>
            </a:r>
            <a:r>
              <a:rPr lang="en-US" dirty="0">
                <a:latin typeface="Poppins" panose="00000500000000000000" pitchFamily="2" charset="0"/>
              </a:rPr>
              <a:t> </a:t>
            </a:r>
            <a:r>
              <a:rPr lang="en-US" b="0" dirty="0">
                <a:latin typeface="Poppins" panose="00000500000000000000" pitchFamily="2" charset="0"/>
              </a:rPr>
              <a:t>Beyond</a:t>
            </a:r>
            <a:endParaRPr lang="en-ID" b="0" dirty="0">
              <a:latin typeface="Poppins" panose="00000500000000000000" pitchFamily="2" charset="0"/>
            </a:endParaRPr>
          </a:p>
        </p:txBody>
      </p:sp>
      <p:sp>
        <p:nvSpPr>
          <p:cNvPr id="21" name="Rectangle 20">
            <a:extLst>
              <a:ext uri="{FF2B5EF4-FFF2-40B4-BE49-F238E27FC236}">
                <a16:creationId xmlns:a16="http://schemas.microsoft.com/office/drawing/2014/main" id="{34B12CA0-1304-4FB8-AEF6-9BC410F74A27}"/>
              </a:ext>
            </a:extLst>
          </p:cNvPr>
          <p:cNvSpPr/>
          <p:nvPr/>
        </p:nvSpPr>
        <p:spPr>
          <a:xfrm>
            <a:off x="4831470" y="6223000"/>
            <a:ext cx="922305" cy="63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Tree>
    <p:extLst>
      <p:ext uri="{BB962C8B-B14F-4D97-AF65-F5344CB8AC3E}">
        <p14:creationId xmlns:p14="http://schemas.microsoft.com/office/powerpoint/2010/main" val="1337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4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40000" decel="4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accel="40000" decel="4000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1" accel="40000" decel="4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accel="40000" decel="4000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1" accel="40000" decel="4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accel="40000" decel="40000" fill="hold" grpId="0" nodeType="with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4" accel="40000" decel="4000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000" fill="hold"/>
                                        <p:tgtEl>
                                          <p:spTgt spid="21"/>
                                        </p:tgtEl>
                                        <p:attrNameLst>
                                          <p:attrName>ppt_x</p:attrName>
                                        </p:attrNameLst>
                                      </p:cBhvr>
                                      <p:tavLst>
                                        <p:tav tm="0">
                                          <p:val>
                                            <p:strVal val="#ppt_x"/>
                                          </p:val>
                                        </p:tav>
                                        <p:tav tm="100000">
                                          <p:val>
                                            <p:strVal val="#ppt_x"/>
                                          </p:val>
                                        </p:tav>
                                      </p:tavLst>
                                    </p:anim>
                                    <p:anim calcmode="lin" valueType="num">
                                      <p:cBhvr additive="base">
                                        <p:cTn id="3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p:bldP spid="9" grpId="0" animBg="1"/>
      <p:bldP spid="10" grpId="0"/>
      <p:bldP spid="2" grpId="0" build="p"/>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91912A-97AC-F6DE-683B-9B7C30D0576E}"/>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Men Began To Call On The Name of The Lord-Genesis 4:25</a:t>
            </a:r>
          </a:p>
        </p:txBody>
      </p:sp>
      <p:graphicFrame>
        <p:nvGraphicFramePr>
          <p:cNvPr id="7" name="Text Placeholder 2">
            <a:extLst>
              <a:ext uri="{FF2B5EF4-FFF2-40B4-BE49-F238E27FC236}">
                <a16:creationId xmlns:a16="http://schemas.microsoft.com/office/drawing/2014/main" id="{45D35D75-AD99-D91B-A1A2-098A28721AFB}"/>
              </a:ext>
            </a:extLst>
          </p:cNvPr>
          <p:cNvGraphicFramePr/>
          <p:nvPr>
            <p:extLst>
              <p:ext uri="{D42A27DB-BD31-4B8C-83A1-F6EECF244321}">
                <p14:modId xmlns:p14="http://schemas.microsoft.com/office/powerpoint/2010/main" val="398388502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12370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330847-539A-2319-8161-FD3822BB4DCC}"/>
              </a:ext>
            </a:extLst>
          </p:cNvPr>
          <p:cNvSpPr>
            <a:spLocks noGrp="1"/>
          </p:cNvSpPr>
          <p:nvPr>
            <p:ph type="title"/>
          </p:nvPr>
        </p:nvSpPr>
        <p:spPr>
          <a:xfrm>
            <a:off x="917275" y="4583953"/>
            <a:ext cx="4685857" cy="1465973"/>
          </a:xfrm>
        </p:spPr>
        <p:txBody>
          <a:bodyPr vert="horz" lIns="91440" tIns="45720" rIns="91440" bIns="45720" rtlCol="0" anchor="t">
            <a:normAutofit/>
          </a:bodyPr>
          <a:lstStyle/>
          <a:p>
            <a:r>
              <a:rPr lang="en-US" sz="4000" dirty="0"/>
              <a:t>From Generation To Generation</a:t>
            </a:r>
          </a:p>
        </p:txBody>
      </p:sp>
      <p:pic>
        <p:nvPicPr>
          <p:cNvPr id="4" name="Picture Placeholder 4">
            <a:extLst>
              <a:ext uri="{FF2B5EF4-FFF2-40B4-BE49-F238E27FC236}">
                <a16:creationId xmlns:a16="http://schemas.microsoft.com/office/drawing/2014/main" id="{B239C7D7-B297-5E75-E4AC-5B7F79039BCA}"/>
              </a:ext>
            </a:extLst>
          </p:cNvPr>
          <p:cNvPicPr>
            <a:picLocks noChangeAspect="1"/>
          </p:cNvPicPr>
          <p:nvPr/>
        </p:nvPicPr>
        <p:blipFill>
          <a:blip r:embed="rId2"/>
          <a:srcRect t="4190" b="4189"/>
          <a:stretch>
            <a:fillRect/>
          </a:stretch>
        </p:blipFill>
        <p:spPr>
          <a:xfrm>
            <a:off x="20" y="432"/>
            <a:ext cx="12191980" cy="4244759"/>
          </a:xfrm>
          <a:prstGeom prst="rect">
            <a:avLst/>
          </a:prstGeom>
        </p:spPr>
      </p:pic>
      <p:sp>
        <p:nvSpPr>
          <p:cNvPr id="3" name="Text Placeholder 2">
            <a:extLst>
              <a:ext uri="{FF2B5EF4-FFF2-40B4-BE49-F238E27FC236}">
                <a16:creationId xmlns:a16="http://schemas.microsoft.com/office/drawing/2014/main" id="{390F28DA-58CE-1172-BA7D-FEA89C0569C8}"/>
              </a:ext>
            </a:extLst>
          </p:cNvPr>
          <p:cNvSpPr>
            <a:spLocks noGrp="1"/>
          </p:cNvSpPr>
          <p:nvPr>
            <p:ph type="body" idx="1"/>
          </p:nvPr>
        </p:nvSpPr>
        <p:spPr>
          <a:xfrm>
            <a:off x="6096000" y="4583953"/>
            <a:ext cx="5638800" cy="1465973"/>
          </a:xfrm>
        </p:spPr>
        <p:txBody>
          <a:bodyPr vert="horz" lIns="91440" tIns="45720" rIns="91440" bIns="45720" rtlCol="0">
            <a:normAutofit/>
          </a:bodyPr>
          <a:lstStyle/>
          <a:p>
            <a:r>
              <a:rPr lang="en-US" sz="2000" dirty="0"/>
              <a:t>This means worship became central to survival.</a:t>
            </a:r>
          </a:p>
          <a:p>
            <a:r>
              <a:rPr lang="en-US" sz="2000" dirty="0"/>
              <a:t>From generation to generation, people who stayed close to God built altars.</a:t>
            </a:r>
          </a:p>
          <a:p>
            <a:endParaRPr lang="en-US" sz="2000" dirty="0"/>
          </a:p>
        </p:txBody>
      </p:sp>
      <p:sp>
        <p:nvSpPr>
          <p:cNvPr id="22" name="Rectangle 21">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26953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B59CF9-CD52-E87A-1690-0442EFC53992}"/>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What Is Worship?</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27777ECD-3870-4F6B-A346-2779D2116854}"/>
              </a:ext>
            </a:extLst>
          </p:cNvPr>
          <p:cNvGraphicFramePr/>
          <p:nvPr>
            <p:extLst>
              <p:ext uri="{D42A27DB-BD31-4B8C-83A1-F6EECF244321}">
                <p14:modId xmlns:p14="http://schemas.microsoft.com/office/powerpoint/2010/main" val="198395022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80315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6D29DF-EB47-45DE-74F4-35F44B47863C}"/>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What Is Worship?</a:t>
            </a:r>
            <a:r>
              <a:rPr lang="en-US" sz="4000" b="1" kern="1200" dirty="0">
                <a:solidFill>
                  <a:srgbClr val="FFFFFF"/>
                </a:solidFill>
                <a:effectLst/>
                <a:latin typeface="+mj-lt"/>
                <a:ea typeface="+mj-ea"/>
                <a:cs typeface="+mj-cs"/>
              </a:rPr>
              <a:t> </a:t>
            </a:r>
            <a:endParaRPr lang="en-US" sz="4000" b="1"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52EC74E5-4EED-CF0D-D1BD-16C9A1C3C0C1}"/>
              </a:ext>
            </a:extLst>
          </p:cNvPr>
          <p:cNvGraphicFramePr/>
          <p:nvPr>
            <p:extLst>
              <p:ext uri="{D42A27DB-BD31-4B8C-83A1-F6EECF244321}">
                <p14:modId xmlns:p14="http://schemas.microsoft.com/office/powerpoint/2010/main" val="175640318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86853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B1F5DC-ADD5-5CD4-7A8E-3D5178FFDB6E}"/>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What Is Worship?</a:t>
            </a:r>
          </a:p>
        </p:txBody>
      </p:sp>
      <p:graphicFrame>
        <p:nvGraphicFramePr>
          <p:cNvPr id="5" name="Text Placeholder 2">
            <a:extLst>
              <a:ext uri="{FF2B5EF4-FFF2-40B4-BE49-F238E27FC236}">
                <a16:creationId xmlns:a16="http://schemas.microsoft.com/office/drawing/2014/main" id="{053EAAAF-308F-6C34-D86D-6D949C9670D6}"/>
              </a:ext>
            </a:extLst>
          </p:cNvPr>
          <p:cNvGraphicFramePr/>
          <p:nvPr>
            <p:extLst>
              <p:ext uri="{D42A27DB-BD31-4B8C-83A1-F6EECF244321}">
                <p14:modId xmlns:p14="http://schemas.microsoft.com/office/powerpoint/2010/main" val="173449606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245430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CB2E47-231E-8AD1-ADA4-3F024C9A2DF0}"/>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To worship is:</a:t>
            </a:r>
            <a:br>
              <a:rPr lang="en-US" sz="4000" b="1" kern="1200" dirty="0">
                <a:solidFill>
                  <a:srgbClr val="FFFFFF"/>
                </a:solidFill>
                <a:latin typeface="+mj-lt"/>
                <a:ea typeface="+mj-ea"/>
                <a:cs typeface="+mj-cs"/>
              </a:rPr>
            </a:br>
            <a:endParaRPr lang="en-US" sz="4000" b="1"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D3D0521B-E36F-DC72-AB06-BA43D0ECC599}"/>
              </a:ext>
            </a:extLst>
          </p:cNvPr>
          <p:cNvGraphicFramePr/>
          <p:nvPr>
            <p:extLst>
              <p:ext uri="{D42A27DB-BD31-4B8C-83A1-F6EECF244321}">
                <p14:modId xmlns:p14="http://schemas.microsoft.com/office/powerpoint/2010/main" val="3853645716"/>
              </p:ext>
            </p:extLst>
          </p:nvPr>
        </p:nvGraphicFramePr>
        <p:xfrm>
          <a:off x="4905052" y="750440"/>
          <a:ext cx="6666833" cy="5594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10665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F130826-93BA-E08D-6885-0135784D437B}"/>
              </a:ext>
            </a:extLst>
          </p:cNvPr>
          <p:cNvPicPr>
            <a:picLocks noChangeAspect="1"/>
          </p:cNvPicPr>
          <p:nvPr/>
        </p:nvPicPr>
        <p:blipFill>
          <a:blip r:embed="rId2">
            <a:duotone>
              <a:schemeClr val="bg2">
                <a:shade val="45000"/>
                <a:satMod val="135000"/>
              </a:schemeClr>
              <a:prstClr val="white"/>
            </a:duotone>
          </a:blip>
          <a:srcRect t="25000"/>
          <a:stretch>
            <a:fillRect/>
          </a:stretch>
        </p:blipFill>
        <p:spPr>
          <a:xfrm>
            <a:off x="20" y="10"/>
            <a:ext cx="12191980" cy="6857990"/>
          </a:xfrm>
          <a:prstGeom prst="rect">
            <a:avLst/>
          </a:prstGeom>
        </p:spPr>
      </p:pic>
      <p:sp>
        <p:nvSpPr>
          <p:cNvPr id="47" name="Rectangle 4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87C854-40D6-F410-753A-FFC05C5D877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True Worship</a:t>
            </a:r>
          </a:p>
        </p:txBody>
      </p:sp>
      <p:graphicFrame>
        <p:nvGraphicFramePr>
          <p:cNvPr id="5" name="Text Placeholder 2">
            <a:extLst>
              <a:ext uri="{FF2B5EF4-FFF2-40B4-BE49-F238E27FC236}">
                <a16:creationId xmlns:a16="http://schemas.microsoft.com/office/drawing/2014/main" id="{44C6C562-DB7A-CC18-AF4F-A945F9D9EFD8}"/>
              </a:ext>
            </a:extLst>
          </p:cNvPr>
          <p:cNvGraphicFramePr/>
          <p:nvPr>
            <p:extLst>
              <p:ext uri="{D42A27DB-BD31-4B8C-83A1-F6EECF244321}">
                <p14:modId xmlns:p14="http://schemas.microsoft.com/office/powerpoint/2010/main" val="3296990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75627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2941C8-9844-943E-1B6B-5E7D65ED6194}"/>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Enoch and The Portable Altar</a:t>
            </a:r>
          </a:p>
        </p:txBody>
      </p:sp>
      <p:graphicFrame>
        <p:nvGraphicFramePr>
          <p:cNvPr id="5" name="Text Placeholder 2">
            <a:extLst>
              <a:ext uri="{FF2B5EF4-FFF2-40B4-BE49-F238E27FC236}">
                <a16:creationId xmlns:a16="http://schemas.microsoft.com/office/drawing/2014/main" id="{5970D46D-6B0E-3C25-EBD5-2C19B90B6E02}"/>
              </a:ext>
            </a:extLst>
          </p:cNvPr>
          <p:cNvGraphicFramePr/>
          <p:nvPr>
            <p:extLst>
              <p:ext uri="{D42A27DB-BD31-4B8C-83A1-F6EECF244321}">
                <p14:modId xmlns:p14="http://schemas.microsoft.com/office/powerpoint/2010/main" val="298077402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882444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8C0167-9C91-CE4A-CC7C-4994A50212E3}"/>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Enoch and The Portable Altar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2AE260F9-39A5-F0E7-21EE-FAD9C76230B2}"/>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r>
              <a:rPr lang="en-US" dirty="0"/>
              <a:t>“Enoch was a man of a strong and highly cultivated mind and extensive knowledge; he was honored with special revelations from God; yet, being in </a:t>
            </a:r>
            <a:r>
              <a:rPr lang="en-US" b="1" dirty="0"/>
              <a:t>constant communion </a:t>
            </a:r>
            <a:r>
              <a:rPr lang="en-US" dirty="0"/>
              <a:t>with heaven, with a sense of the divine greatness and perfection ever before him, he was one of the humblest of men.</a:t>
            </a:r>
            <a:r>
              <a:rPr lang="en-CA" dirty="0"/>
              <a:t> The closer the connection with God, the deeper was the sense of his own weakness and imperfection.</a:t>
            </a:r>
            <a:r>
              <a:rPr lang="en-US" dirty="0"/>
              <a:t>” </a:t>
            </a:r>
          </a:p>
          <a:p>
            <a:pPr marL="0" indent="0" algn="r">
              <a:buNone/>
            </a:pPr>
            <a:r>
              <a:rPr lang="en-US" sz="1800" dirty="0"/>
              <a:t>White, Ellen G. </a:t>
            </a:r>
            <a:r>
              <a:rPr lang="en-US" sz="1800" i="1" dirty="0"/>
              <a:t>Patriarchs and Prophets </a:t>
            </a:r>
            <a:r>
              <a:rPr lang="en-US" sz="1800" dirty="0"/>
              <a:t>p. 85</a:t>
            </a:r>
          </a:p>
          <a:p>
            <a:endParaRPr lang="en-US" dirty="0"/>
          </a:p>
        </p:txBody>
      </p:sp>
    </p:spTree>
    <p:extLst>
      <p:ext uri="{BB962C8B-B14F-4D97-AF65-F5344CB8AC3E}">
        <p14:creationId xmlns:p14="http://schemas.microsoft.com/office/powerpoint/2010/main" val="326834189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CBDD30-B804-444A-A64F-0B400CD24B0C}"/>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3400" b="1" kern="1200" dirty="0">
                <a:solidFill>
                  <a:srgbClr val="FFFFFF"/>
                </a:solidFill>
                <a:latin typeface="+mj-lt"/>
                <a:ea typeface="+mj-ea"/>
                <a:cs typeface="+mj-cs"/>
              </a:rPr>
              <a:t>Abraham and the Portable Altar</a:t>
            </a:r>
            <a:br>
              <a:rPr lang="en-US" sz="3400" b="1" kern="1200" dirty="0">
                <a:solidFill>
                  <a:srgbClr val="FFFFFF"/>
                </a:solidFill>
                <a:latin typeface="+mj-lt"/>
                <a:ea typeface="+mj-ea"/>
                <a:cs typeface="+mj-cs"/>
              </a:rPr>
            </a:br>
            <a:r>
              <a:rPr lang="en-US" sz="3400" b="1" kern="1200" dirty="0">
                <a:solidFill>
                  <a:srgbClr val="FFFFFF"/>
                </a:solidFill>
                <a:latin typeface="+mj-lt"/>
                <a:ea typeface="+mj-ea"/>
                <a:cs typeface="+mj-cs"/>
              </a:rPr>
              <a:t>Genesis 12</a:t>
            </a:r>
            <a:br>
              <a:rPr lang="en-US" sz="3400"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graphicFrame>
        <p:nvGraphicFramePr>
          <p:cNvPr id="32" name="Text Placeholder 2">
            <a:extLst>
              <a:ext uri="{FF2B5EF4-FFF2-40B4-BE49-F238E27FC236}">
                <a16:creationId xmlns:a16="http://schemas.microsoft.com/office/drawing/2014/main" id="{A9F378B9-BF3E-52B1-F843-D4F02952E8E2}"/>
              </a:ext>
            </a:extLst>
          </p:cNvPr>
          <p:cNvGraphicFramePr/>
          <p:nvPr>
            <p:extLst>
              <p:ext uri="{D42A27DB-BD31-4B8C-83A1-F6EECF244321}">
                <p14:modId xmlns:p14="http://schemas.microsoft.com/office/powerpoint/2010/main" val="279806464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91887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70A7-194F-E74B-9623-F171D46143A3}"/>
              </a:ext>
            </a:extLst>
          </p:cNvPr>
          <p:cNvSpPr>
            <a:spLocks noGrp="1"/>
          </p:cNvSpPr>
          <p:nvPr>
            <p:ph type="title"/>
          </p:nvPr>
        </p:nvSpPr>
        <p:spPr>
          <a:xfrm>
            <a:off x="3970366" y="609600"/>
            <a:ext cx="4267200" cy="1351472"/>
          </a:xfrm>
        </p:spPr>
        <p:txBody>
          <a:bodyPr vert="horz" lIns="91440" tIns="45720" rIns="91440" bIns="45720" rtlCol="0" anchor="ctr">
            <a:normAutofit/>
          </a:bodyPr>
          <a:lstStyle/>
          <a:p>
            <a:pPr algn="ctr"/>
            <a:r>
              <a:rPr lang="en-US" kern="1200" dirty="0">
                <a:solidFill>
                  <a:schemeClr val="tx1">
                    <a:lumMod val="85000"/>
                    <a:lumOff val="15000"/>
                  </a:schemeClr>
                </a:solidFill>
                <a:latin typeface="+mj-lt"/>
                <a:ea typeface="+mj-ea"/>
                <a:cs typeface="+mj-cs"/>
              </a:rPr>
              <a:t>The Portable Altar</a:t>
            </a:r>
          </a:p>
        </p:txBody>
      </p:sp>
      <p:pic>
        <p:nvPicPr>
          <p:cNvPr id="5" name="Picture 4">
            <a:extLst>
              <a:ext uri="{FF2B5EF4-FFF2-40B4-BE49-F238E27FC236}">
                <a16:creationId xmlns:a16="http://schemas.microsoft.com/office/drawing/2014/main" id="{E5A62619-345A-2B8C-DEFB-544B20B0C1C5}"/>
              </a:ext>
            </a:extLst>
          </p:cNvPr>
          <p:cNvPicPr>
            <a:picLocks noChangeAspect="1"/>
          </p:cNvPicPr>
          <p:nvPr/>
        </p:nvPicPr>
        <p:blipFill>
          <a:blip r:embed="rId2"/>
          <a:srcRect l="12446" r="12447"/>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Text Placeholder 2">
            <a:extLst>
              <a:ext uri="{FF2B5EF4-FFF2-40B4-BE49-F238E27FC236}">
                <a16:creationId xmlns:a16="http://schemas.microsoft.com/office/drawing/2014/main" id="{B2B18F2C-265E-C748-BAFA-F19F8CDDB726}"/>
              </a:ext>
            </a:extLst>
          </p:cNvPr>
          <p:cNvSpPr>
            <a:spLocks noGrp="1"/>
          </p:cNvSpPr>
          <p:nvPr>
            <p:ph type="body" idx="1"/>
          </p:nvPr>
        </p:nvSpPr>
        <p:spPr>
          <a:xfrm>
            <a:off x="4198966" y="2147357"/>
            <a:ext cx="3810000" cy="1719563"/>
          </a:xfrm>
        </p:spPr>
        <p:txBody>
          <a:bodyPr vert="horz" lIns="91440" tIns="45720" rIns="91440" bIns="45720" rtlCol="0">
            <a:normAutofit/>
          </a:bodyPr>
          <a:lstStyle/>
          <a:p>
            <a:pPr marL="0" indent="0">
              <a:buNone/>
            </a:pPr>
            <a:r>
              <a:rPr lang="en-US" dirty="0"/>
              <a:t>Living Day By Day, Moment By Moment In The Abiding Presence Of God </a:t>
            </a:r>
            <a:endParaRPr lang="en-US" sz="2000" dirty="0">
              <a:solidFill>
                <a:schemeClr val="tx1">
                  <a:lumMod val="85000"/>
                  <a:lumOff val="15000"/>
                </a:schemeClr>
              </a:solidFill>
            </a:endParaRPr>
          </a:p>
        </p:txBody>
      </p:sp>
      <p:pic>
        <p:nvPicPr>
          <p:cNvPr id="4" name="Picture 3">
            <a:extLst>
              <a:ext uri="{FF2B5EF4-FFF2-40B4-BE49-F238E27FC236}">
                <a16:creationId xmlns:a16="http://schemas.microsoft.com/office/drawing/2014/main" id="{940485EC-ED77-5D4A-B3F5-BB4D01A2C623}"/>
              </a:ext>
            </a:extLst>
          </p:cNvPr>
          <p:cNvPicPr>
            <a:picLocks noChangeAspect="1"/>
          </p:cNvPicPr>
          <p:nvPr/>
        </p:nvPicPr>
        <p:blipFill>
          <a:blip r:embed="rId2"/>
          <a:srcRect l="18349" r="8255"/>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6" name="TextBox 5">
            <a:extLst>
              <a:ext uri="{FF2B5EF4-FFF2-40B4-BE49-F238E27FC236}">
                <a16:creationId xmlns:a16="http://schemas.microsoft.com/office/drawing/2014/main" id="{58275BBE-3845-52A6-9D8F-A1F58699B170}"/>
              </a:ext>
            </a:extLst>
          </p:cNvPr>
          <p:cNvSpPr txBox="1"/>
          <p:nvPr/>
        </p:nvSpPr>
        <p:spPr>
          <a:xfrm>
            <a:off x="3791342" y="4428781"/>
            <a:ext cx="4704958" cy="1200329"/>
          </a:xfrm>
          <a:prstGeom prst="rect">
            <a:avLst/>
          </a:prstGeom>
          <a:noFill/>
        </p:spPr>
        <p:txBody>
          <a:bodyPr wrap="square" rtlCol="0">
            <a:spAutoFit/>
          </a:bodyPr>
          <a:lstStyle/>
          <a:p>
            <a:r>
              <a:rPr lang="en-US" dirty="0"/>
              <a:t>Allan R. Chichester</a:t>
            </a:r>
          </a:p>
          <a:p>
            <a:r>
              <a:rPr lang="en-US" dirty="0"/>
              <a:t>Director of Family and Men Ministries</a:t>
            </a:r>
          </a:p>
          <a:p>
            <a:r>
              <a:rPr lang="en-US" dirty="0"/>
              <a:t>Ontario Conference of the Seventh-day Adventist Church, March 14, 2026</a:t>
            </a:r>
          </a:p>
        </p:txBody>
      </p:sp>
    </p:spTree>
    <p:extLst>
      <p:ext uri="{BB962C8B-B14F-4D97-AF65-F5344CB8AC3E}">
        <p14:creationId xmlns:p14="http://schemas.microsoft.com/office/powerpoint/2010/main" val="42277606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848FD9-9DF8-6E24-B1CB-37A1680E9A92}"/>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Abraham And The Portable Altar</a:t>
            </a:r>
          </a:p>
        </p:txBody>
      </p:sp>
      <p:graphicFrame>
        <p:nvGraphicFramePr>
          <p:cNvPr id="5" name="Text Placeholder 2">
            <a:extLst>
              <a:ext uri="{FF2B5EF4-FFF2-40B4-BE49-F238E27FC236}">
                <a16:creationId xmlns:a16="http://schemas.microsoft.com/office/drawing/2014/main" id="{B0E0048C-8271-94FE-5550-D7FE5B218839}"/>
              </a:ext>
            </a:extLst>
          </p:cNvPr>
          <p:cNvGraphicFramePr/>
          <p:nvPr>
            <p:extLst>
              <p:ext uri="{D42A27DB-BD31-4B8C-83A1-F6EECF244321}">
                <p14:modId xmlns:p14="http://schemas.microsoft.com/office/powerpoint/2010/main" val="27372499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51647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136EE6-8248-0044-8A0E-8BA7075F2CAB}"/>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Jacob, The Portable Altar</a:t>
            </a:r>
          </a:p>
        </p:txBody>
      </p:sp>
      <p:graphicFrame>
        <p:nvGraphicFramePr>
          <p:cNvPr id="5" name="Text Placeholder 2">
            <a:extLst>
              <a:ext uri="{FF2B5EF4-FFF2-40B4-BE49-F238E27FC236}">
                <a16:creationId xmlns:a16="http://schemas.microsoft.com/office/drawing/2014/main" id="{A7CD1A27-F491-62C0-276B-87C3A72CEFEB}"/>
              </a:ext>
            </a:extLst>
          </p:cNvPr>
          <p:cNvGraphicFramePr/>
          <p:nvPr>
            <p:extLst>
              <p:ext uri="{D42A27DB-BD31-4B8C-83A1-F6EECF244321}">
                <p14:modId xmlns:p14="http://schemas.microsoft.com/office/powerpoint/2010/main" val="259422823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4362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F546EE-2109-B87B-5793-09C5FDF1B330}"/>
              </a:ext>
            </a:extLst>
          </p:cNvPr>
          <p:cNvSpPr>
            <a:spLocks noGrp="1"/>
          </p:cNvSpPr>
          <p:nvPr>
            <p:ph type="title"/>
          </p:nvPr>
        </p:nvSpPr>
        <p:spPr>
          <a:xfrm>
            <a:off x="1171074" y="1396686"/>
            <a:ext cx="3240506" cy="4064628"/>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What Did Jacob Do?</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731F7BF-E76E-838D-1C8E-1D0A1B2DFC1E}"/>
              </a:ext>
            </a:extLst>
          </p:cNvPr>
          <p:cNvSpPr>
            <a:spLocks noGrp="1"/>
          </p:cNvSpPr>
          <p:nvPr>
            <p:ph type="body" idx="1"/>
          </p:nvPr>
        </p:nvSpPr>
        <p:spPr>
          <a:xfrm>
            <a:off x="5370153" y="1526033"/>
            <a:ext cx="5768902" cy="3935281"/>
          </a:xfrm>
        </p:spPr>
        <p:txBody>
          <a:bodyPr vert="horz" lIns="91440" tIns="45720" rIns="91440" bIns="45720" rtlCol="0">
            <a:normAutofit/>
          </a:bodyPr>
          <a:lstStyle/>
          <a:p>
            <a:pPr marL="0" indent="0">
              <a:buNone/>
            </a:pPr>
            <a:r>
              <a:rPr lang="en-US" sz="2400" dirty="0"/>
              <a:t>“And Jacob rose up early in the morning and took the stone that he had put for his pillows, and set it up for a pillar, and poured oil upon the top of it. In accordance with the custom of commemorating important events, Jacob set up a memorial of God’s mercy, that whenever he should pass that way, he might tarry at this </a:t>
            </a:r>
            <a:r>
              <a:rPr lang="en-US" sz="2400" b="1" dirty="0"/>
              <a:t>sacred spot to worship the Lord.” </a:t>
            </a:r>
          </a:p>
          <a:p>
            <a:pPr marL="0" indent="0" algn="r">
              <a:buNone/>
            </a:pPr>
            <a:r>
              <a:rPr lang="en-US" sz="1600" dirty="0"/>
              <a:t>White, Ellen G. Patriarchs and Prophets, p. 187</a:t>
            </a:r>
          </a:p>
        </p:txBody>
      </p:sp>
    </p:spTree>
    <p:extLst>
      <p:ext uri="{BB962C8B-B14F-4D97-AF65-F5344CB8AC3E}">
        <p14:creationId xmlns:p14="http://schemas.microsoft.com/office/powerpoint/2010/main" val="19754875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EA8CD-997F-F2AD-5E07-EB0E3EBA1CF2}"/>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kern="1200" dirty="0">
                <a:solidFill>
                  <a:srgbClr val="FFFFFF"/>
                </a:solidFill>
                <a:latin typeface="+mj-lt"/>
                <a:ea typeface="+mj-ea"/>
                <a:cs typeface="+mj-cs"/>
              </a:rPr>
              <a:t>Jesus and the Abiding Life</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03E6C906-8E09-BB1D-4C2A-24229D24677E}"/>
              </a:ext>
            </a:extLst>
          </p:cNvPr>
          <p:cNvGraphicFramePr/>
          <p:nvPr>
            <p:extLst>
              <p:ext uri="{D42A27DB-BD31-4B8C-83A1-F6EECF244321}">
                <p14:modId xmlns:p14="http://schemas.microsoft.com/office/powerpoint/2010/main" val="100928749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644973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9DD8828-E823-9230-38FB-5391120E6D5A}"/>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ctr"/>
            <a:r>
              <a:rPr lang="en-US" sz="3700" kern="1200" dirty="0">
                <a:solidFill>
                  <a:srgbClr val="FFFFFF"/>
                </a:solidFill>
                <a:latin typeface="+mj-lt"/>
                <a:ea typeface="+mj-ea"/>
                <a:cs typeface="+mj-cs"/>
              </a:rPr>
              <a:t>Jesus was describing a </a:t>
            </a:r>
            <a:r>
              <a:rPr lang="en-US" sz="3700" b="1" kern="1200" dirty="0">
                <a:solidFill>
                  <a:srgbClr val="FFFFFF"/>
                </a:solidFill>
                <a:latin typeface="+mj-lt"/>
                <a:ea typeface="+mj-ea"/>
                <a:cs typeface="+mj-cs"/>
              </a:rPr>
              <a:t>continuous relationship</a:t>
            </a:r>
            <a:br>
              <a:rPr lang="en-US" sz="3700" kern="1200" dirty="0">
                <a:solidFill>
                  <a:srgbClr val="FFFFFF"/>
                </a:solidFill>
                <a:latin typeface="+mj-lt"/>
                <a:ea typeface="+mj-ea"/>
                <a:cs typeface="+mj-cs"/>
              </a:rPr>
            </a:br>
            <a:endParaRPr lang="en-US" sz="37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E7FED144-2F9C-68A7-E819-A1A9B1C1AC73}"/>
              </a:ext>
            </a:extLst>
          </p:cNvPr>
          <p:cNvGraphicFramePr/>
          <p:nvPr>
            <p:extLst>
              <p:ext uri="{D42A27DB-BD31-4B8C-83A1-F6EECF244321}">
                <p14:modId xmlns:p14="http://schemas.microsoft.com/office/powerpoint/2010/main" val="26816922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932872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204DAB-ED86-EEE9-093D-6D3D9A95D874}"/>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Guess What</a:t>
            </a:r>
          </a:p>
        </p:txBody>
      </p:sp>
      <p:graphicFrame>
        <p:nvGraphicFramePr>
          <p:cNvPr id="5" name="Text Placeholder 2">
            <a:extLst>
              <a:ext uri="{FF2B5EF4-FFF2-40B4-BE49-F238E27FC236}">
                <a16:creationId xmlns:a16="http://schemas.microsoft.com/office/drawing/2014/main" id="{B99D1E7B-FA96-E173-F123-54054DC587E1}"/>
              </a:ext>
            </a:extLst>
          </p:cNvPr>
          <p:cNvGraphicFramePr/>
          <p:nvPr>
            <p:extLst>
              <p:ext uri="{D42A27DB-BD31-4B8C-83A1-F6EECF244321}">
                <p14:modId xmlns:p14="http://schemas.microsoft.com/office/powerpoint/2010/main" val="417777499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77804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5B3D7D-2CAF-688F-D061-EDB0D1A590D5}"/>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3700" b="1" kern="1200" dirty="0">
                <a:solidFill>
                  <a:srgbClr val="FFFFFF"/>
                </a:solidFill>
                <a:latin typeface="+mj-lt"/>
                <a:ea typeface="+mj-ea"/>
                <a:cs typeface="+mj-cs"/>
              </a:rPr>
              <a:t>How Do We Become God-Walkers?</a:t>
            </a:r>
            <a:br>
              <a:rPr lang="en-US" sz="3700" b="1" kern="1200" dirty="0">
                <a:solidFill>
                  <a:srgbClr val="FFFFFF"/>
                </a:solidFill>
                <a:latin typeface="+mj-lt"/>
                <a:ea typeface="+mj-ea"/>
                <a:cs typeface="+mj-cs"/>
              </a:rPr>
            </a:br>
            <a:endParaRPr lang="en-US" sz="3700" b="1"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A83E9C0A-237C-752F-50CD-60FB24073B97}"/>
              </a:ext>
            </a:extLst>
          </p:cNvPr>
          <p:cNvGraphicFramePr/>
          <p:nvPr>
            <p:extLst>
              <p:ext uri="{D42A27DB-BD31-4B8C-83A1-F6EECF244321}">
                <p14:modId xmlns:p14="http://schemas.microsoft.com/office/powerpoint/2010/main" val="130916741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786745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2FF639-3AD1-62B9-E587-060E331909A8}"/>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1. Know Where You Are Spiritually</a:t>
            </a:r>
            <a:r>
              <a:rPr lang="en-US" sz="4000" kern="1200" dirty="0">
                <a:solidFill>
                  <a:srgbClr val="FFFFFF"/>
                </a:solidFill>
                <a:effectLst/>
                <a:latin typeface="+mj-lt"/>
                <a:ea typeface="+mj-ea"/>
                <a:cs typeface="+mj-cs"/>
              </a:rPr>
              <a:t> </a:t>
            </a:r>
            <a:endParaRPr lang="en-US" sz="40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A66A0DFC-2157-035A-A7D8-66B35CBBD563}"/>
              </a:ext>
            </a:extLst>
          </p:cNvPr>
          <p:cNvGraphicFramePr/>
          <p:nvPr>
            <p:extLst>
              <p:ext uri="{D42A27DB-BD31-4B8C-83A1-F6EECF244321}">
                <p14:modId xmlns:p14="http://schemas.microsoft.com/office/powerpoint/2010/main" val="92463668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81956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AE82B57F-59A5-B284-DAC0-396BEF60DC50}"/>
              </a:ext>
            </a:extLst>
          </p:cNvPr>
          <p:cNvSpPr>
            <a:spLocks noGrp="1"/>
          </p:cNvSpPr>
          <p:nvPr>
            <p:ph type="title"/>
          </p:nvPr>
        </p:nvSpPr>
        <p:spPr>
          <a:xfrm>
            <a:off x="1143000" y="1676400"/>
            <a:ext cx="3810000" cy="3505200"/>
          </a:xfrm>
        </p:spPr>
        <p:txBody>
          <a:bodyPr vert="horz" lIns="91440" tIns="45720" rIns="91440" bIns="45720" rtlCol="0" anchor="t">
            <a:normAutofit/>
          </a:bodyPr>
          <a:lstStyle/>
          <a:p>
            <a:pPr algn="ctr"/>
            <a:r>
              <a:rPr lang="en-US" sz="4000" b="1" kern="1200" dirty="0">
                <a:solidFill>
                  <a:schemeClr val="tx1"/>
                </a:solidFill>
                <a:latin typeface="+mj-lt"/>
                <a:ea typeface="+mj-ea"/>
                <a:cs typeface="+mj-cs"/>
              </a:rPr>
              <a:t>2. Come to Jesus As You Are</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4D19B5C6-1E00-29C2-1F48-CEE86F47EADE}"/>
              </a:ext>
            </a:extLst>
          </p:cNvPr>
          <p:cNvSpPr>
            <a:spLocks noGrp="1"/>
          </p:cNvSpPr>
          <p:nvPr>
            <p:ph type="body" idx="1"/>
          </p:nvPr>
        </p:nvSpPr>
        <p:spPr>
          <a:xfrm>
            <a:off x="5181604" y="1676400"/>
            <a:ext cx="5638796" cy="3505200"/>
          </a:xfrm>
        </p:spPr>
        <p:txBody>
          <a:bodyPr vert="horz" lIns="91440" tIns="45720" rIns="91440" bIns="45720" rtlCol="0">
            <a:normAutofit/>
          </a:bodyPr>
          <a:lstStyle/>
          <a:p>
            <a:r>
              <a:rPr lang="en-US" sz="2200" dirty="0">
                <a:solidFill>
                  <a:schemeClr val="tx1">
                    <a:alpha val="55000"/>
                  </a:schemeClr>
                </a:solidFill>
              </a:rPr>
              <a:t>Jesus says in Matthew 11:28 (KJV)</a:t>
            </a:r>
          </a:p>
          <a:p>
            <a:r>
              <a:rPr lang="en-US" sz="2200" dirty="0">
                <a:solidFill>
                  <a:schemeClr val="tx1">
                    <a:alpha val="55000"/>
                  </a:schemeClr>
                </a:solidFill>
              </a:rPr>
              <a:t>“Come unto me, all ye that labour and are heavy laden, and I will give you rest.”</a:t>
            </a:r>
          </a:p>
          <a:p>
            <a:r>
              <a:rPr lang="en-US" sz="2200" dirty="0">
                <a:solidFill>
                  <a:schemeClr val="tx1">
                    <a:alpha val="55000"/>
                  </a:schemeClr>
                </a:solidFill>
              </a:rPr>
              <a:t>He came to His own, and His own did not receive Him. </a:t>
            </a:r>
            <a:r>
              <a:rPr lang="en-US" sz="2200" b="1">
                <a:solidFill>
                  <a:schemeClr val="tx1">
                    <a:alpha val="55000"/>
                  </a:schemeClr>
                </a:solidFill>
              </a:rPr>
              <a:t>12 </a:t>
            </a:r>
            <a:r>
              <a:rPr lang="en-US" sz="2200">
                <a:solidFill>
                  <a:schemeClr val="tx1">
                    <a:alpha val="55000"/>
                  </a:schemeClr>
                </a:solidFill>
                <a:hlinkClick r:id="rId2" tooltip="1161: de (Conj) -- A primary particle; but, and, etc."/>
              </a:rPr>
              <a:t>But</a:t>
            </a:r>
            <a:r>
              <a:rPr lang="en-US" sz="2200">
                <a:solidFill>
                  <a:schemeClr val="tx1">
                    <a:alpha val="55000"/>
                  </a:schemeClr>
                </a:solidFill>
              </a:rPr>
              <a:t> </a:t>
            </a:r>
            <a:r>
              <a:rPr lang="en-US" sz="2200" dirty="0">
                <a:solidFill>
                  <a:schemeClr val="tx1">
                    <a:alpha val="55000"/>
                  </a:schemeClr>
                </a:solidFill>
                <a:hlinkClick r:id="rId3" tooltip="846: autois (PPro-DM3P) -- He, she, it, they, them, same. From the particle au; the reflexive pronoun self, used of the third person, and of the other persons."/>
              </a:rPr>
              <a:t>to</a:t>
            </a:r>
            <a:r>
              <a:rPr lang="en-US" sz="2200" dirty="0">
                <a:solidFill>
                  <a:schemeClr val="tx1">
                    <a:alpha val="55000"/>
                  </a:schemeClr>
                </a:solidFill>
              </a:rPr>
              <a:t> </a:t>
            </a:r>
            <a:r>
              <a:rPr lang="en-US" sz="2200" dirty="0">
                <a:solidFill>
                  <a:schemeClr val="tx1">
                    <a:alpha val="55000"/>
                  </a:schemeClr>
                </a:solidFill>
                <a:hlinkClick r:id="rId4" tooltip="3745: hosoi (RelPro-NMP) -- How much, how great, how many, as great as, as much. By reduplication from hos; as As."/>
              </a:rPr>
              <a:t>all who</a:t>
            </a:r>
            <a:r>
              <a:rPr lang="en-US" sz="2200" dirty="0">
                <a:solidFill>
                  <a:schemeClr val="tx1">
                    <a:alpha val="55000"/>
                  </a:schemeClr>
                </a:solidFill>
              </a:rPr>
              <a:t> </a:t>
            </a:r>
            <a:r>
              <a:rPr lang="en-US" sz="2200" dirty="0">
                <a:solidFill>
                  <a:schemeClr val="tx1">
                    <a:alpha val="55000"/>
                  </a:schemeClr>
                </a:solidFill>
                <a:hlinkClick r:id="rId5" tooltip="2983: elabon (V-AIA-3P) -- (a) I receive, get, (b) I take, lay hold of. "/>
              </a:rPr>
              <a:t>did receive</a:t>
            </a:r>
            <a:r>
              <a:rPr lang="en-US" sz="2200" dirty="0">
                <a:solidFill>
                  <a:schemeClr val="tx1">
                    <a:alpha val="55000"/>
                  </a:schemeClr>
                </a:solidFill>
              </a:rPr>
              <a:t> </a:t>
            </a:r>
            <a:r>
              <a:rPr lang="en-US" sz="2200" dirty="0">
                <a:solidFill>
                  <a:schemeClr val="tx1">
                    <a:alpha val="55000"/>
                  </a:schemeClr>
                </a:solidFill>
                <a:hlinkClick r:id="rId3" tooltip="846: auton (PPro-AM3S) -- He, she, it, they, them, same. From the particle au; the reflexive pronoun self, used of the third person, and of the other persons."/>
              </a:rPr>
              <a:t>Him,</a:t>
            </a:r>
            <a:r>
              <a:rPr lang="en-US" sz="2200" dirty="0">
                <a:solidFill>
                  <a:schemeClr val="tx1">
                    <a:alpha val="55000"/>
                  </a:schemeClr>
                </a:solidFill>
              </a:rPr>
              <a:t> </a:t>
            </a:r>
            <a:r>
              <a:rPr lang="en-US" sz="2200" dirty="0">
                <a:solidFill>
                  <a:schemeClr val="tx1">
                    <a:alpha val="55000"/>
                  </a:schemeClr>
                </a:solidFill>
                <a:hlinkClick r:id="rId6" tooltip="3588: tois (Art-DMP) -- The, the definite article. Including the feminine he, and the neuter to in all their inflections; the definite article; the."/>
              </a:rPr>
              <a:t>to those</a:t>
            </a:r>
            <a:r>
              <a:rPr lang="en-US" sz="2200" dirty="0">
                <a:solidFill>
                  <a:schemeClr val="tx1">
                    <a:alpha val="55000"/>
                  </a:schemeClr>
                </a:solidFill>
              </a:rPr>
              <a:t> </a:t>
            </a:r>
            <a:r>
              <a:rPr lang="en-US" sz="2200" dirty="0">
                <a:solidFill>
                  <a:schemeClr val="tx1">
                    <a:alpha val="55000"/>
                  </a:schemeClr>
                </a:solidFill>
                <a:hlinkClick r:id="rId7" tooltip="4100: pisteuousin (V-PPA-DMP) -- From pistis; to have faith, i.e. Credit; by implication, to entrust."/>
              </a:rPr>
              <a:t>who believed</a:t>
            </a:r>
            <a:r>
              <a:rPr lang="en-US" sz="2200" dirty="0">
                <a:solidFill>
                  <a:schemeClr val="tx1">
                    <a:alpha val="55000"/>
                  </a:schemeClr>
                </a:solidFill>
              </a:rPr>
              <a:t> </a:t>
            </a:r>
            <a:r>
              <a:rPr lang="en-US" sz="2200" dirty="0">
                <a:solidFill>
                  <a:schemeClr val="tx1">
                    <a:alpha val="55000"/>
                  </a:schemeClr>
                </a:solidFill>
                <a:hlinkClick r:id="rId8" tooltip="1519: eis (Prep) -- A primary preposition; to or into, of place, time, or purpose; also in adverbial phrases."/>
              </a:rPr>
              <a:t>in</a:t>
            </a:r>
            <a:r>
              <a:rPr lang="en-US" sz="2200" dirty="0">
                <a:solidFill>
                  <a:schemeClr val="tx1">
                    <a:alpha val="55000"/>
                  </a:schemeClr>
                </a:solidFill>
              </a:rPr>
              <a:t> </a:t>
            </a:r>
            <a:r>
              <a:rPr lang="en-US" sz="2200" dirty="0">
                <a:solidFill>
                  <a:schemeClr val="tx1">
                    <a:alpha val="55000"/>
                  </a:schemeClr>
                </a:solidFill>
                <a:hlinkClick r:id="rId3" tooltip="846: autou (PPro-GM3S) -- He, she, it, they, them, same. From the particle au; the reflexive pronoun self, used of the third person, and of the other persons."/>
              </a:rPr>
              <a:t>His</a:t>
            </a:r>
            <a:r>
              <a:rPr lang="en-US" sz="2200" dirty="0">
                <a:solidFill>
                  <a:schemeClr val="tx1">
                    <a:alpha val="55000"/>
                  </a:schemeClr>
                </a:solidFill>
              </a:rPr>
              <a:t> </a:t>
            </a:r>
            <a:r>
              <a:rPr lang="en-US" sz="2200" dirty="0">
                <a:solidFill>
                  <a:schemeClr val="tx1">
                    <a:alpha val="55000"/>
                  </a:schemeClr>
                </a:solidFill>
                <a:hlinkClick r:id="rId9" tooltip="3686: onoma (N-ANS) -- Name, character, fame, reputation. From a presumed derivative of the base of ginosko; a name."/>
              </a:rPr>
              <a:t>name,</a:t>
            </a:r>
            <a:r>
              <a:rPr lang="en-US" sz="2200" dirty="0">
                <a:solidFill>
                  <a:schemeClr val="tx1">
                    <a:alpha val="55000"/>
                  </a:schemeClr>
                </a:solidFill>
              </a:rPr>
              <a:t> </a:t>
            </a:r>
            <a:r>
              <a:rPr lang="en-US" sz="2200" dirty="0">
                <a:solidFill>
                  <a:schemeClr val="tx1">
                    <a:alpha val="55000"/>
                  </a:schemeClr>
                </a:solidFill>
                <a:hlinkClick r:id="rId10" tooltip="1325: edōken (V-AIA-3S) -- To offer, give; I put, place. A prolonged form of a primary verb; to give."/>
              </a:rPr>
              <a:t>He gave</a:t>
            </a:r>
            <a:r>
              <a:rPr lang="en-US" sz="2200" dirty="0">
                <a:solidFill>
                  <a:schemeClr val="tx1">
                    <a:alpha val="55000"/>
                  </a:schemeClr>
                </a:solidFill>
              </a:rPr>
              <a:t> </a:t>
            </a:r>
            <a:r>
              <a:rPr lang="en-US" sz="2200" dirty="0">
                <a:solidFill>
                  <a:schemeClr val="tx1">
                    <a:alpha val="55000"/>
                  </a:schemeClr>
                </a:solidFill>
                <a:hlinkClick r:id="rId11" tooltip="1849: exousian (N-AFS) -- From exesti; privilege, i.e. force, capacity, competency, freedom, or mastery, delegated influence."/>
              </a:rPr>
              <a:t>the right</a:t>
            </a:r>
            <a:r>
              <a:rPr lang="en-US" sz="2200" dirty="0">
                <a:solidFill>
                  <a:schemeClr val="tx1">
                    <a:alpha val="55000"/>
                  </a:schemeClr>
                </a:solidFill>
              </a:rPr>
              <a:t> </a:t>
            </a:r>
            <a:r>
              <a:rPr lang="en-US" sz="2200" dirty="0">
                <a:solidFill>
                  <a:schemeClr val="tx1">
                    <a:alpha val="55000"/>
                  </a:schemeClr>
                </a:solidFill>
                <a:hlinkClick r:id="rId12" tooltip="1096: genesthai (V-ANM) -- A prolongation and middle voice form of a primary verb; to cause to be, i.e. to become, used with great latitude."/>
              </a:rPr>
              <a:t>to become</a:t>
            </a:r>
            <a:r>
              <a:rPr lang="en-US" sz="2200" dirty="0">
                <a:solidFill>
                  <a:schemeClr val="tx1">
                    <a:alpha val="55000"/>
                  </a:schemeClr>
                </a:solidFill>
              </a:rPr>
              <a:t> </a:t>
            </a:r>
            <a:r>
              <a:rPr lang="en-US" sz="2200" dirty="0">
                <a:solidFill>
                  <a:schemeClr val="tx1">
                    <a:alpha val="55000"/>
                  </a:schemeClr>
                </a:solidFill>
                <a:hlinkClick r:id="rId13" tooltip="5043: tekna (N-ANP) -- A child, descendent, inhabitant. From the base of timoria; a child."/>
              </a:rPr>
              <a:t>children</a:t>
            </a:r>
            <a:r>
              <a:rPr lang="en-US" sz="2200" dirty="0">
                <a:solidFill>
                  <a:schemeClr val="tx1">
                    <a:alpha val="55000"/>
                  </a:schemeClr>
                </a:solidFill>
              </a:rPr>
              <a:t> </a:t>
            </a:r>
            <a:r>
              <a:rPr lang="en-US" sz="2200" dirty="0">
                <a:solidFill>
                  <a:schemeClr val="tx1">
                    <a:alpha val="55000"/>
                  </a:schemeClr>
                </a:solidFill>
                <a:hlinkClick r:id="rId14" tooltip="2316: Theou (N-GMS) -- A deity, especially the supreme Divinity; figuratively, a magistrate; by Hebraism, very."/>
              </a:rPr>
              <a:t>of God</a:t>
            </a:r>
            <a:r>
              <a:rPr lang="en-US" sz="2200" dirty="0">
                <a:solidFill>
                  <a:schemeClr val="tx1">
                    <a:alpha val="55000"/>
                  </a:schemeClr>
                </a:solidFill>
              </a:rPr>
              <a:t> John 1:11-12 Berean Standard Bible</a:t>
            </a:r>
          </a:p>
        </p:txBody>
      </p:sp>
    </p:spTree>
    <p:extLst>
      <p:ext uri="{BB962C8B-B14F-4D97-AF65-F5344CB8AC3E}">
        <p14:creationId xmlns:p14="http://schemas.microsoft.com/office/powerpoint/2010/main" val="194804393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3EEB78-EBB1-6E9E-BF4F-AE4457E42E2E}"/>
              </a:ext>
            </a:extLst>
          </p:cNvPr>
          <p:cNvSpPr>
            <a:spLocks noGrp="1"/>
          </p:cNvSpPr>
          <p:nvPr>
            <p:ph type="title"/>
          </p:nvPr>
        </p:nvSpPr>
        <p:spPr>
          <a:xfrm>
            <a:off x="1171074" y="1396686"/>
            <a:ext cx="3240506" cy="4064628"/>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3. Surrender To Jesus Daily</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D0484D5-9629-9CA3-F23F-FCFCD3EFD9AC}"/>
              </a:ext>
            </a:extLst>
          </p:cNvPr>
          <p:cNvSpPr>
            <a:spLocks noGrp="1"/>
          </p:cNvSpPr>
          <p:nvPr>
            <p:ph type="body" idx="1"/>
          </p:nvPr>
        </p:nvSpPr>
        <p:spPr>
          <a:xfrm>
            <a:off x="5255491" y="1119031"/>
            <a:ext cx="6132945" cy="5152460"/>
          </a:xfrm>
        </p:spPr>
        <p:txBody>
          <a:bodyPr vert="horz" lIns="91440" tIns="45720" rIns="91440" bIns="45720" rtlCol="0">
            <a:normAutofit fontScale="62500" lnSpcReduction="20000"/>
          </a:bodyPr>
          <a:lstStyle/>
          <a:p>
            <a:pPr marL="0" indent="0">
              <a:lnSpc>
                <a:spcPct val="120000"/>
              </a:lnSpc>
              <a:buNone/>
            </a:pPr>
            <a:r>
              <a:rPr lang="en-US" sz="3300" dirty="0"/>
              <a:t>Every morning, we must surrender our lives to God again.</a:t>
            </a:r>
          </a:p>
          <a:p>
            <a:pPr marL="0" indent="0">
              <a:lnSpc>
                <a:spcPct val="120000"/>
              </a:lnSpc>
              <a:buNone/>
            </a:pPr>
            <a:r>
              <a:rPr lang="en-US" sz="3300" dirty="0"/>
              <a:t>“Consecrate yourself to God in the morning; make this your very first work. Let your prayer be, “Take me, O Lord, as wholly Thine. I lay all my plans at Thy feet. Use me today in Thy service. Abide with me and let all my work be wrought in Thee.” This is a daily matter. Each morning consecrate yourself to God for that day. Surrender all your plans to Him, to be carried out or given up as His providence shall indicate. Thus, day by day you may be giving your life into the hands of God, and thus your life will be molded more and more after the life of Christ.” </a:t>
            </a:r>
          </a:p>
          <a:p>
            <a:pPr marL="0" indent="0" algn="r">
              <a:buNone/>
            </a:pPr>
            <a:endParaRPr lang="en-US" sz="1800" dirty="0"/>
          </a:p>
          <a:p>
            <a:pPr marL="0" indent="0" algn="r">
              <a:buNone/>
            </a:pPr>
            <a:r>
              <a:rPr lang="en-US" sz="2600" dirty="0"/>
              <a:t>Ellen White, </a:t>
            </a:r>
            <a:r>
              <a:rPr lang="en-US" sz="2600" i="1" dirty="0"/>
              <a:t>Steps To Christ</a:t>
            </a:r>
            <a:r>
              <a:rPr lang="en-US" sz="2600" dirty="0"/>
              <a:t>, pp. 70, 71</a:t>
            </a:r>
          </a:p>
        </p:txBody>
      </p:sp>
    </p:spTree>
    <p:extLst>
      <p:ext uri="{BB962C8B-B14F-4D97-AF65-F5344CB8AC3E}">
        <p14:creationId xmlns:p14="http://schemas.microsoft.com/office/powerpoint/2010/main" val="181832392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CBADDE-A5EC-FF1F-1782-92164AF9E9AF}"/>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dirty="0">
                <a:solidFill>
                  <a:schemeClr val="tx1"/>
                </a:solidFill>
                <a:latin typeface="+mj-lt"/>
                <a:ea typeface="+mj-ea"/>
                <a:cs typeface="+mj-cs"/>
              </a:rPr>
              <a:t>The Portable Altar</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Text Placeholder 2">
            <a:extLst>
              <a:ext uri="{FF2B5EF4-FFF2-40B4-BE49-F238E27FC236}">
                <a16:creationId xmlns:a16="http://schemas.microsoft.com/office/drawing/2014/main" id="{3832F5DC-E035-C05E-6420-FFB5A199DEBF}"/>
              </a:ext>
            </a:extLst>
          </p:cNvPr>
          <p:cNvGraphicFramePr/>
          <p:nvPr>
            <p:extLst>
              <p:ext uri="{D42A27DB-BD31-4B8C-83A1-F6EECF244321}">
                <p14:modId xmlns:p14="http://schemas.microsoft.com/office/powerpoint/2010/main" val="2493225794"/>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23165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B602AC-B0C5-F9B5-D16D-ED67B4C7C02F}"/>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Why Is This Important ?</a:t>
            </a:r>
          </a:p>
        </p:txBody>
      </p:sp>
      <p:graphicFrame>
        <p:nvGraphicFramePr>
          <p:cNvPr id="5" name="Text Placeholder 2">
            <a:extLst>
              <a:ext uri="{FF2B5EF4-FFF2-40B4-BE49-F238E27FC236}">
                <a16:creationId xmlns:a16="http://schemas.microsoft.com/office/drawing/2014/main" id="{8190C697-077A-3D13-90B7-225C5A9962B1}"/>
              </a:ext>
            </a:extLst>
          </p:cNvPr>
          <p:cNvGraphicFramePr/>
          <p:nvPr>
            <p:extLst>
              <p:ext uri="{D42A27DB-BD31-4B8C-83A1-F6EECF244321}">
                <p14:modId xmlns:p14="http://schemas.microsoft.com/office/powerpoint/2010/main" val="352901515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094645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553E1D-2621-B7B6-3A55-9081B3F9924E}"/>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Why should We Do This?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1C85B12-DB3D-0A9F-27F1-CB5A0C523510}"/>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0" indent="0">
              <a:buNone/>
            </a:pPr>
            <a:r>
              <a:rPr lang="en-US" b="1" dirty="0"/>
              <a:t>“Nothing is more needed in our work than the practical results of communion with God.</a:t>
            </a:r>
            <a:r>
              <a:rPr lang="en-US" dirty="0"/>
              <a:t> We should show by our daily lives that we have peace and rest in the Saviour. His peace in the heart will shine forth in the countenance .... Communion with God will ennoble the character and the life. Men will take knowledge of us, as of the first disciples, that we have been with Jesus. </a:t>
            </a:r>
            <a:r>
              <a:rPr lang="en-US" b="1" dirty="0"/>
              <a:t>This will impart to the worker a power that nothing else can give. Of this power, he must not allow himself to be deprived.”</a:t>
            </a:r>
            <a:r>
              <a:rPr lang="en-US" dirty="0"/>
              <a:t> </a:t>
            </a:r>
          </a:p>
        </p:txBody>
      </p:sp>
    </p:spTree>
    <p:extLst>
      <p:ext uri="{BB962C8B-B14F-4D97-AF65-F5344CB8AC3E}">
        <p14:creationId xmlns:p14="http://schemas.microsoft.com/office/powerpoint/2010/main" val="10521055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108EE2-474E-6D01-2571-1C62621E6C48}"/>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Why should We Do This?</a:t>
            </a:r>
          </a:p>
        </p:txBody>
      </p:sp>
      <p:sp>
        <p:nvSpPr>
          <p:cNvPr id="3" name="Text Placeholder 2">
            <a:extLst>
              <a:ext uri="{FF2B5EF4-FFF2-40B4-BE49-F238E27FC236}">
                <a16:creationId xmlns:a16="http://schemas.microsoft.com/office/drawing/2014/main" id="{9DD4B58B-BFE9-F11E-29A2-0A742DD2E65C}"/>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pPr algn="r"/>
            <a:r>
              <a:rPr lang="en-US" sz="2400" dirty="0"/>
              <a:t>We must live a two-fold life … a life of thought and action, of silent prayer and earnest work.</a:t>
            </a:r>
            <a:r>
              <a:rPr lang="en-US" sz="2400" baseline="30000" dirty="0"/>
              <a:t>” </a:t>
            </a:r>
            <a:r>
              <a:rPr lang="en-US" sz="2400" dirty="0"/>
              <a:t> </a:t>
            </a:r>
            <a:r>
              <a:rPr lang="en-US" sz="1600" i="1" dirty="0"/>
              <a:t>The</a:t>
            </a:r>
            <a:r>
              <a:rPr lang="en-US" sz="1600" dirty="0"/>
              <a:t> </a:t>
            </a:r>
            <a:r>
              <a:rPr lang="en-US" sz="1600" i="1" dirty="0"/>
              <a:t>Ministry of Healing </a:t>
            </a:r>
            <a:r>
              <a:rPr lang="en-US" sz="1600" dirty="0"/>
              <a:t>p. 512</a:t>
            </a:r>
          </a:p>
          <a:p>
            <a:r>
              <a:rPr lang="en-US" sz="2400" b="1" dirty="0"/>
              <a:t>“All who are under the training of God need the quiet hour for communion with their own hearts, with nature, and with God </a:t>
            </a:r>
            <a:r>
              <a:rPr lang="en-US" sz="2400" dirty="0"/>
              <a:t>.... We must individually hear Him speaking to the heart. </a:t>
            </a:r>
            <a:r>
              <a:rPr lang="en-US" sz="2400" b="1" u="sng" dirty="0"/>
              <a:t>When every other voice is hushed</a:t>
            </a:r>
            <a:r>
              <a:rPr lang="en-US" sz="2400" b="1" dirty="0"/>
              <a:t>, and in quietness we wait before Him, the silence of the soul makes more distinct the voice of God. He bids us, “Be still, and know that I am God.” </a:t>
            </a:r>
            <a:r>
              <a:rPr lang="en-US" sz="2400" b="1" u="sng" dirty="0">
                <a:hlinkClick r:id="rId2" tooltip="Psalm 46:10"/>
              </a:rPr>
              <a:t>Psalm 46:10</a:t>
            </a:r>
            <a:r>
              <a:rPr lang="en-US" sz="2400" b="1" dirty="0"/>
              <a:t>.</a:t>
            </a:r>
            <a:r>
              <a:rPr lang="en-US" sz="2400" dirty="0"/>
              <a:t> This is the effectual preparation for all labour for God.</a:t>
            </a:r>
            <a:r>
              <a:rPr lang="en-US" sz="2400" dirty="0">
                <a:effectLst/>
              </a:rPr>
              <a:t> </a:t>
            </a:r>
            <a:endParaRPr lang="en-US" sz="2400" dirty="0"/>
          </a:p>
        </p:txBody>
      </p:sp>
    </p:spTree>
    <p:extLst>
      <p:ext uri="{BB962C8B-B14F-4D97-AF65-F5344CB8AC3E}">
        <p14:creationId xmlns:p14="http://schemas.microsoft.com/office/powerpoint/2010/main" val="257778826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F6EEB3-EA28-28BE-45A4-01146A40B19B}"/>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Why should We Do This?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46A2B8F-6F80-A0C0-00B3-1032DC830EFF}"/>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0" indent="0">
              <a:buNone/>
            </a:pPr>
            <a:r>
              <a:rPr lang="en-US" sz="3200" dirty="0"/>
              <a:t>“Amidst the hurrying throng and the strain of life’s intense activities, he who is thus refreshed will be surrounded with an atmosphere of light and peace. He will receive a new endowment of both physical and mental strength. His life will breathe out a fragrance and will reveal a divine power that will reach men’s hearts.” </a:t>
            </a:r>
          </a:p>
          <a:p>
            <a:pPr marL="0" indent="0" algn="r">
              <a:buNone/>
            </a:pPr>
            <a:endParaRPr lang="en-US" sz="1800" dirty="0"/>
          </a:p>
          <a:p>
            <a:pPr marL="0" indent="0" algn="r">
              <a:buNone/>
            </a:pPr>
            <a:r>
              <a:rPr lang="en-US" sz="1800" dirty="0"/>
              <a:t>Ellen G. White, </a:t>
            </a:r>
            <a:r>
              <a:rPr lang="en-US" sz="1800" i="1" dirty="0"/>
              <a:t>The Ministry of Healing</a:t>
            </a:r>
            <a:r>
              <a:rPr lang="en-US" sz="1800" dirty="0"/>
              <a:t>, p. 58</a:t>
            </a:r>
          </a:p>
          <a:p>
            <a:endParaRPr lang="en-US" dirty="0"/>
          </a:p>
        </p:txBody>
      </p:sp>
    </p:spTree>
    <p:extLst>
      <p:ext uri="{BB962C8B-B14F-4D97-AF65-F5344CB8AC3E}">
        <p14:creationId xmlns:p14="http://schemas.microsoft.com/office/powerpoint/2010/main" val="236258258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31757A-7BFE-5281-21AD-1DDA482F7214}"/>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4. Honor Jesus as Lord Daily</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1B79A0DF-20E0-9B68-2356-755877DB5369}"/>
              </a:ext>
            </a:extLst>
          </p:cNvPr>
          <p:cNvGraphicFramePr/>
          <p:nvPr>
            <p:extLst>
              <p:ext uri="{D42A27DB-BD31-4B8C-83A1-F6EECF244321}">
                <p14:modId xmlns:p14="http://schemas.microsoft.com/office/powerpoint/2010/main" val="135219136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340111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B5B4E-CED9-99F1-8B2D-1678EA8987CB}"/>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pPr algn="ctr"/>
            <a:r>
              <a:rPr lang="en-US" sz="3400" b="1" kern="1200" dirty="0">
                <a:solidFill>
                  <a:srgbClr val="FFFFFF"/>
                </a:solidFill>
                <a:latin typeface="+mj-lt"/>
                <a:ea typeface="+mj-ea"/>
                <a:cs typeface="+mj-cs"/>
              </a:rPr>
              <a:t>5. Discover Jesus In His Word And Through Prayer</a:t>
            </a:r>
            <a:br>
              <a:rPr lang="en-US" sz="3400"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5D1F51FA-AD4E-E564-EC22-B4DFAA8F4A21}"/>
              </a:ext>
            </a:extLst>
          </p:cNvPr>
          <p:cNvGraphicFramePr/>
          <p:nvPr>
            <p:extLst>
              <p:ext uri="{D42A27DB-BD31-4B8C-83A1-F6EECF244321}">
                <p14:modId xmlns:p14="http://schemas.microsoft.com/office/powerpoint/2010/main" val="32439143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494772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70C31F-40B1-6C3D-875E-572C0C81FDE3}"/>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Prayer: An Audience With the King</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A95B031F-1C91-E3B9-3186-E7570093570D}"/>
              </a:ext>
            </a:extLst>
          </p:cNvPr>
          <p:cNvGraphicFramePr/>
          <p:nvPr>
            <p:extLst>
              <p:ext uri="{D42A27DB-BD31-4B8C-83A1-F6EECF244321}">
                <p14:modId xmlns:p14="http://schemas.microsoft.com/office/powerpoint/2010/main" val="36033485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860941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2C7976-0F23-5AB4-FBE1-24560903EAAC}"/>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Martin Luther And Prayer</a:t>
            </a:r>
          </a:p>
        </p:txBody>
      </p:sp>
      <p:graphicFrame>
        <p:nvGraphicFramePr>
          <p:cNvPr id="5" name="Text Placeholder 2">
            <a:extLst>
              <a:ext uri="{FF2B5EF4-FFF2-40B4-BE49-F238E27FC236}">
                <a16:creationId xmlns:a16="http://schemas.microsoft.com/office/drawing/2014/main" id="{7E242FA5-2A67-E655-E5EB-A032FE8A883C}"/>
              </a:ext>
            </a:extLst>
          </p:cNvPr>
          <p:cNvGraphicFramePr/>
          <p:nvPr>
            <p:extLst>
              <p:ext uri="{D42A27DB-BD31-4B8C-83A1-F6EECF244321}">
                <p14:modId xmlns:p14="http://schemas.microsoft.com/office/powerpoint/2010/main" val="80519855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679864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D0F12EA-EF4F-471F-755C-C09F8353019E}"/>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4200" b="1" kern="1200" dirty="0">
                <a:solidFill>
                  <a:schemeClr val="tx1"/>
                </a:solidFill>
                <a:latin typeface="+mj-lt"/>
                <a:ea typeface="+mj-ea"/>
                <a:cs typeface="+mj-cs"/>
              </a:rPr>
              <a:t>6</a:t>
            </a:r>
            <a:r>
              <a:rPr lang="en-US" sz="4200" kern="1200" dirty="0">
                <a:solidFill>
                  <a:schemeClr val="tx1"/>
                </a:solidFill>
                <a:latin typeface="+mj-lt"/>
                <a:ea typeface="+mj-ea"/>
                <a:cs typeface="+mj-cs"/>
              </a:rPr>
              <a:t>.</a:t>
            </a:r>
            <a:r>
              <a:rPr lang="en-US" sz="4200" b="1" kern="1200" dirty="0">
                <a:solidFill>
                  <a:schemeClr val="tx1"/>
                </a:solidFill>
                <a:latin typeface="+mj-lt"/>
                <a:ea typeface="+mj-ea"/>
                <a:cs typeface="+mj-cs"/>
              </a:rPr>
              <a:t>Receive A Fresh Baptism Of The Holy Spirit</a:t>
            </a:r>
            <a:br>
              <a:rPr lang="en-US" sz="4200" kern="1200" dirty="0">
                <a:solidFill>
                  <a:schemeClr val="tx1"/>
                </a:solidFill>
                <a:latin typeface="+mj-lt"/>
                <a:ea typeface="+mj-ea"/>
                <a:cs typeface="+mj-cs"/>
              </a:rPr>
            </a:br>
            <a:endParaRPr lang="en-US" sz="42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07B637D7-82A8-BB19-1EF6-DC1921978720}"/>
              </a:ext>
            </a:extLst>
          </p:cNvPr>
          <p:cNvSpPr txBox="1"/>
          <p:nvPr/>
        </p:nvSpPr>
        <p:spPr>
          <a:xfrm>
            <a:off x="3315031" y="4076802"/>
            <a:ext cx="5561938" cy="1534587"/>
          </a:xfrm>
          <a:prstGeom prst="rect">
            <a:avLst/>
          </a:prstGeom>
        </p:spPr>
        <p:txBody>
          <a:bodyPr vert="horz" lIns="91440" tIns="45720" rIns="91440" bIns="45720" rtlCol="0">
            <a:normAutofit/>
          </a:bodyPr>
          <a:lstStyle/>
          <a:p>
            <a:pPr algn="ctr">
              <a:lnSpc>
                <a:spcPct val="90000"/>
              </a:lnSpc>
              <a:spcBef>
                <a:spcPts val="1000"/>
              </a:spcBef>
            </a:pPr>
            <a:r>
              <a:rPr lang="en-US" sz="2400" b="0" i="0" u="none" strike="noStrike" kern="1200" dirty="0">
                <a:solidFill>
                  <a:schemeClr val="tx1"/>
                </a:solidFill>
                <a:effectLst/>
                <a:latin typeface="+mn-lt"/>
                <a:ea typeface="+mn-ea"/>
                <a:cs typeface="+mn-cs"/>
              </a:rPr>
              <a:t>“And be not drunk with wine, wherein is excess; but be filled with the Spirit.” Ephesians 5:18</a:t>
            </a:r>
            <a:endParaRPr lang="en-US" sz="2400" kern="1200" dirty="0">
              <a:solidFill>
                <a:schemeClr val="tx1"/>
              </a:solidFill>
              <a:latin typeface="+mn-lt"/>
              <a:ea typeface="+mn-ea"/>
              <a:cs typeface="+mn-cs"/>
            </a:endParaRPr>
          </a:p>
        </p:txBody>
      </p:sp>
      <p:sp>
        <p:nvSpPr>
          <p:cNvPr id="19" name="Arc 1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2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699210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0828BA-9ED5-4A1E-B8CE-E06AB9BC09A7}"/>
              </a:ext>
            </a:extLst>
          </p:cNvPr>
          <p:cNvSpPr>
            <a:spLocks noGrp="1"/>
          </p:cNvSpPr>
          <p:nvPr>
            <p:ph type="body" sz="quarter" idx="12"/>
          </p:nvPr>
        </p:nvSpPr>
        <p:spPr>
          <a:xfrm>
            <a:off x="863600" y="1079500"/>
            <a:ext cx="3963731" cy="4076700"/>
          </a:xfrm>
        </p:spPr>
        <p:txBody>
          <a:bodyPr>
            <a:normAutofit fontScale="70000" lnSpcReduction="20000"/>
          </a:bodyPr>
          <a:lstStyle/>
          <a:p>
            <a:r>
              <a:rPr lang="en-US" b="0" dirty="0"/>
              <a:t>“And you shall receive </a:t>
            </a:r>
            <a:r>
              <a:rPr lang="en-US" dirty="0">
                <a:solidFill>
                  <a:schemeClr val="accent1"/>
                </a:solidFill>
              </a:rPr>
              <a:t>power</a:t>
            </a:r>
            <a:r>
              <a:rPr lang="en-US" dirty="0"/>
              <a:t> </a:t>
            </a:r>
            <a:r>
              <a:rPr lang="en-US" b="0" dirty="0"/>
              <a:t>when the </a:t>
            </a:r>
            <a:r>
              <a:rPr lang="en-US" dirty="0">
                <a:solidFill>
                  <a:schemeClr val="accent2"/>
                </a:solidFill>
              </a:rPr>
              <a:t>Holy Spirit </a:t>
            </a:r>
            <a:r>
              <a:rPr lang="en-US" b="0" dirty="0"/>
              <a:t>has come upon you; and you shall be </a:t>
            </a:r>
            <a:r>
              <a:rPr lang="en-US" dirty="0"/>
              <a:t>witnesses</a:t>
            </a:r>
            <a:r>
              <a:rPr lang="en-US" b="0" dirty="0"/>
              <a:t> to </a:t>
            </a:r>
            <a:r>
              <a:rPr lang="en-US" dirty="0"/>
              <a:t>Me</a:t>
            </a:r>
            <a:r>
              <a:rPr lang="en-US" b="0" dirty="0"/>
              <a:t> in </a:t>
            </a:r>
            <a:r>
              <a:rPr lang="en-US" dirty="0"/>
              <a:t>Jerusalem</a:t>
            </a:r>
            <a:r>
              <a:rPr lang="en-US" b="0" dirty="0"/>
              <a:t>, and in all </a:t>
            </a:r>
            <a:r>
              <a:rPr lang="en-US" dirty="0"/>
              <a:t>Judea</a:t>
            </a:r>
            <a:r>
              <a:rPr lang="en-US" b="0" dirty="0"/>
              <a:t> and </a:t>
            </a:r>
            <a:r>
              <a:rPr lang="en-US" dirty="0"/>
              <a:t>Samaria</a:t>
            </a:r>
            <a:r>
              <a:rPr lang="en-US" b="0" dirty="0"/>
              <a:t>, and to the </a:t>
            </a:r>
            <a:r>
              <a:rPr lang="en-US" dirty="0"/>
              <a:t>end of the earth</a:t>
            </a:r>
            <a:r>
              <a:rPr lang="en-US" b="0" dirty="0"/>
              <a:t>.”</a:t>
            </a:r>
            <a:endParaRPr lang="en-ID" b="0" dirty="0"/>
          </a:p>
        </p:txBody>
      </p:sp>
      <p:sp>
        <p:nvSpPr>
          <p:cNvPr id="5" name="Rectangle 4">
            <a:extLst>
              <a:ext uri="{FF2B5EF4-FFF2-40B4-BE49-F238E27FC236}">
                <a16:creationId xmlns:a16="http://schemas.microsoft.com/office/drawing/2014/main" id="{96EFABBF-BFF4-427A-B739-06663F0A0AB4}"/>
              </a:ext>
            </a:extLst>
          </p:cNvPr>
          <p:cNvSpPr/>
          <p:nvPr/>
        </p:nvSpPr>
        <p:spPr>
          <a:xfrm>
            <a:off x="988076" y="559970"/>
            <a:ext cx="3196746" cy="498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3" name="TextBox 2">
            <a:extLst>
              <a:ext uri="{FF2B5EF4-FFF2-40B4-BE49-F238E27FC236}">
                <a16:creationId xmlns:a16="http://schemas.microsoft.com/office/drawing/2014/main" id="{D3405101-6227-49FA-BF4F-6619D0FAE540}"/>
              </a:ext>
            </a:extLst>
          </p:cNvPr>
          <p:cNvSpPr txBox="1"/>
          <p:nvPr/>
        </p:nvSpPr>
        <p:spPr>
          <a:xfrm>
            <a:off x="1991136" y="578374"/>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Slabo 27px"/>
                <a:ea typeface="+mn-ea"/>
                <a:cs typeface="+mn-cs"/>
              </a:rPr>
              <a:t>Acts 1:8</a:t>
            </a:r>
            <a:endParaRPr kumimoji="0" lang="en-ID" sz="2400" b="1" i="0" u="none" strike="noStrike" kern="1200" cap="none" spc="0" normalizeH="0" baseline="0" noProof="0" dirty="0">
              <a:ln>
                <a:noFill/>
              </a:ln>
              <a:solidFill>
                <a:srgbClr val="FFFFFF"/>
              </a:solidFill>
              <a:effectLst/>
              <a:uLnTx/>
              <a:uFillTx/>
              <a:latin typeface="Slabo 27px"/>
              <a:ea typeface="+mn-ea"/>
              <a:cs typeface="+mn-cs"/>
            </a:endParaRPr>
          </a:p>
        </p:txBody>
      </p:sp>
      <p:sp>
        <p:nvSpPr>
          <p:cNvPr id="8" name="Rectangle 7">
            <a:extLst>
              <a:ext uri="{FF2B5EF4-FFF2-40B4-BE49-F238E27FC236}">
                <a16:creationId xmlns:a16="http://schemas.microsoft.com/office/drawing/2014/main" id="{0EBAFED8-8C92-4819-B16C-A406E94B8645}"/>
              </a:ext>
            </a:extLst>
          </p:cNvPr>
          <p:cNvSpPr/>
          <p:nvPr/>
        </p:nvSpPr>
        <p:spPr>
          <a:xfrm>
            <a:off x="5282846" y="5699605"/>
            <a:ext cx="922305" cy="1276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pic>
        <p:nvPicPr>
          <p:cNvPr id="6" name="Picture Placeholder 5">
            <a:extLst>
              <a:ext uri="{FF2B5EF4-FFF2-40B4-BE49-F238E27FC236}">
                <a16:creationId xmlns:a16="http://schemas.microsoft.com/office/drawing/2014/main" id="{64EB2539-05EF-5879-321B-B55D32D7F17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280" t="596" r="42778" b="-596"/>
          <a:stretch>
            <a:fillRect/>
          </a:stretch>
        </p:blipFill>
        <p:spPr>
          <a:xfrm>
            <a:off x="6096000" y="512763"/>
            <a:ext cx="3963988" cy="4643437"/>
          </a:xfrm>
          <a:custGeom>
            <a:avLst/>
            <a:gdLst>
              <a:gd name="connsiteX0" fmla="*/ 0 w 5508625"/>
              <a:gd name="connsiteY0" fmla="*/ 0 h 5832475"/>
              <a:gd name="connsiteX1" fmla="*/ 5508625 w 5508625"/>
              <a:gd name="connsiteY1" fmla="*/ 0 h 5832475"/>
              <a:gd name="connsiteX2" fmla="*/ 5508625 w 5508625"/>
              <a:gd name="connsiteY2" fmla="*/ 5832475 h 5832475"/>
              <a:gd name="connsiteX3" fmla="*/ 0 w 5508625"/>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5508625" h="5832475">
                <a:moveTo>
                  <a:pt x="0" y="0"/>
                </a:moveTo>
                <a:lnTo>
                  <a:pt x="5508625" y="0"/>
                </a:lnTo>
                <a:lnTo>
                  <a:pt x="5508625" y="5832475"/>
                </a:lnTo>
                <a:lnTo>
                  <a:pt x="0" y="5832475"/>
                </a:lnTo>
                <a:close/>
              </a:path>
            </a:pathLst>
          </a:custGeom>
          <a:solidFill>
            <a:srgbClr val="FFFFFF">
              <a:lumMod val="95000"/>
            </a:srgbClr>
          </a:solidFill>
        </p:spPr>
      </p:pic>
    </p:spTree>
    <p:extLst>
      <p:ext uri="{BB962C8B-B14F-4D97-AF65-F5344CB8AC3E}">
        <p14:creationId xmlns:p14="http://schemas.microsoft.com/office/powerpoint/2010/main" val="25434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40000" decel="4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3 Annual Council - Ramon Canals - Back to the Altar">
            <a:extLst>
              <a:ext uri="{FF2B5EF4-FFF2-40B4-BE49-F238E27FC236}">
                <a16:creationId xmlns:a16="http://schemas.microsoft.com/office/drawing/2014/main" id="{BD0A34AD-C3AB-2511-6159-C55C2E67D7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940" y="643467"/>
            <a:ext cx="9904120"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8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0BE011-9451-D02F-0DC7-C14ECA881871}"/>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3100" b="1" dirty="0">
                <a:solidFill>
                  <a:srgbClr val="FFFFFF"/>
                </a:solidFill>
              </a:rPr>
              <a:t>7</a:t>
            </a:r>
            <a:r>
              <a:rPr lang="en-US" sz="3100" b="1" kern="1200" dirty="0">
                <a:solidFill>
                  <a:srgbClr val="FFFFFF"/>
                </a:solidFill>
                <a:latin typeface="+mj-lt"/>
                <a:ea typeface="+mj-ea"/>
                <a:cs typeface="+mj-cs"/>
              </a:rPr>
              <a:t>. Protect the Quiet Hour From Digital Distractions</a:t>
            </a:r>
            <a:br>
              <a:rPr lang="en-US" sz="3100" kern="1200" dirty="0">
                <a:solidFill>
                  <a:srgbClr val="FFFFFF"/>
                </a:solidFill>
                <a:latin typeface="+mj-lt"/>
                <a:ea typeface="+mj-ea"/>
                <a:cs typeface="+mj-cs"/>
              </a:rPr>
            </a:br>
            <a:endParaRPr lang="en-US" sz="3100" kern="1200" dirty="0">
              <a:solidFill>
                <a:srgbClr val="FFFFFF"/>
              </a:solidFill>
              <a:latin typeface="+mj-lt"/>
              <a:ea typeface="+mj-ea"/>
              <a:cs typeface="+mj-cs"/>
            </a:endParaRPr>
          </a:p>
        </p:txBody>
      </p:sp>
      <p:graphicFrame>
        <p:nvGraphicFramePr>
          <p:cNvPr id="27" name="Text Placeholder 2">
            <a:extLst>
              <a:ext uri="{FF2B5EF4-FFF2-40B4-BE49-F238E27FC236}">
                <a16:creationId xmlns:a16="http://schemas.microsoft.com/office/drawing/2014/main" id="{77DBA0CE-A346-796B-4A01-6797A4551A0B}"/>
              </a:ext>
            </a:extLst>
          </p:cNvPr>
          <p:cNvGraphicFramePr/>
          <p:nvPr>
            <p:extLst>
              <p:ext uri="{D42A27DB-BD31-4B8C-83A1-F6EECF244321}">
                <p14:modId xmlns:p14="http://schemas.microsoft.com/office/powerpoint/2010/main" val="64535486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614057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5B862F-B7A3-F268-C61B-F9E36CCAC023}"/>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b="1" kern="1200" dirty="0">
                <a:solidFill>
                  <a:schemeClr val="tx1"/>
                </a:solidFill>
                <a:latin typeface="+mj-lt"/>
                <a:ea typeface="+mj-ea"/>
                <a:cs typeface="+mj-cs"/>
              </a:rPr>
              <a:t>Practice Digital Hygiene</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7" name="Text Placeholder 2">
            <a:extLst>
              <a:ext uri="{FF2B5EF4-FFF2-40B4-BE49-F238E27FC236}">
                <a16:creationId xmlns:a16="http://schemas.microsoft.com/office/drawing/2014/main" id="{88D193AB-E881-809D-EEE7-C7D5D4856293}"/>
              </a:ext>
            </a:extLst>
          </p:cNvPr>
          <p:cNvGraphicFramePr/>
          <p:nvPr>
            <p:extLst>
              <p:ext uri="{D42A27DB-BD31-4B8C-83A1-F6EECF244321}">
                <p14:modId xmlns:p14="http://schemas.microsoft.com/office/powerpoint/2010/main" val="313658941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446249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15235B-1ABF-0542-0BE8-9AAE753B6146}"/>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How To Practice Digital Hygiene</a:t>
            </a:r>
          </a:p>
        </p:txBody>
      </p:sp>
      <p:sp>
        <p:nvSpPr>
          <p:cNvPr id="3" name="Text Placeholder 2">
            <a:extLst>
              <a:ext uri="{FF2B5EF4-FFF2-40B4-BE49-F238E27FC236}">
                <a16:creationId xmlns:a16="http://schemas.microsoft.com/office/drawing/2014/main" id="{C8B4CCBD-6A1C-99C5-C412-05ED58765A90}"/>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r>
              <a:rPr lang="en-US" sz="2000" b="1" dirty="0"/>
              <a:t>Do not check your phone first thing in the morning.</a:t>
            </a:r>
            <a:r>
              <a:rPr lang="en-US" sz="2000" dirty="0"/>
              <a:t> Our first conversation should be with God. When we start the day with notifications, news, and messages, our minds become distracted and anxious instead of being centered on God. Instead, build the altar </a:t>
            </a:r>
            <a:r>
              <a:rPr lang="en-US" sz="2000" b="1" dirty="0"/>
              <a:t>before you touch the phone.</a:t>
            </a:r>
          </a:p>
          <a:p>
            <a:r>
              <a:rPr lang="en-US" sz="2000" b="1" dirty="0"/>
              <a:t>Turn off non-essential notifications. </a:t>
            </a:r>
            <a:r>
              <a:rPr lang="en-US" sz="2000" dirty="0"/>
              <a:t>Every “ping” could be designed to pull your attention away from what matters. Silence the distractions so you can hear </a:t>
            </a:r>
            <a:r>
              <a:rPr lang="en-US" sz="2000" b="1" dirty="0"/>
              <a:t>God’s voice more clearly.</a:t>
            </a:r>
            <a:r>
              <a:rPr lang="en-US" sz="2000" dirty="0">
                <a:effectLst/>
              </a:rPr>
              <a:t> </a:t>
            </a:r>
          </a:p>
          <a:p>
            <a:r>
              <a:rPr lang="en-US" sz="2000" b="1" dirty="0"/>
              <a:t>Schedule screen-free time.</a:t>
            </a:r>
            <a:endParaRPr lang="en-US" sz="2000" dirty="0"/>
          </a:p>
          <a:p>
            <a:r>
              <a:rPr lang="en-US" sz="2000" dirty="0"/>
              <a:t>Just like we schedule meetings, we should schedule </a:t>
            </a:r>
            <a:r>
              <a:rPr lang="en-US" sz="2000" b="1" dirty="0"/>
              <a:t>time away from screens</a:t>
            </a:r>
            <a:r>
              <a:rPr lang="en-US" sz="2000" dirty="0"/>
              <a:t>. That time becomes sacred space for: prayer, reflection, family connection, and reading Scripture.</a:t>
            </a:r>
          </a:p>
          <a:p>
            <a:endParaRPr lang="en-US" sz="2000" dirty="0"/>
          </a:p>
          <a:p>
            <a:endParaRPr lang="en-US" sz="2000" dirty="0"/>
          </a:p>
          <a:p>
            <a:endParaRPr lang="en-US" sz="2000" dirty="0"/>
          </a:p>
        </p:txBody>
      </p:sp>
    </p:spTree>
    <p:extLst>
      <p:ext uri="{BB962C8B-B14F-4D97-AF65-F5344CB8AC3E}">
        <p14:creationId xmlns:p14="http://schemas.microsoft.com/office/powerpoint/2010/main" val="17807158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DAEE0F-C900-9F26-D9D3-624080FE93FA}"/>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5. Love Your Family Sacrificially</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C3F8343B-852F-2022-7069-EDD723C88C67}"/>
              </a:ext>
            </a:extLst>
          </p:cNvPr>
          <p:cNvGraphicFramePr/>
          <p:nvPr>
            <p:extLst>
              <p:ext uri="{D42A27DB-BD31-4B8C-83A1-F6EECF244321}">
                <p14:modId xmlns:p14="http://schemas.microsoft.com/office/powerpoint/2010/main" val="426621404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311472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F07EDC-3E33-6F78-89B3-DC1B42379A27}"/>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Love Is The principle of Action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CE78F6F-5F06-0317-DF47-C1F50A9AA28F}"/>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0" indent="0">
              <a:buNone/>
            </a:pPr>
            <a:r>
              <a:rPr lang="en-US" sz="2400" dirty="0"/>
              <a:t>“The loveliness of the character of Christ will be seen in His followers. It was His delight to do the will of God. Love to God, zeal for His glory, was the controlling power in our Saviour’s life. Love beautified and ennobled all His actions. Love is of God. The unconsecrated heart cannot originate or produce it. It is found only in the heart where Jesus reigns. We love, because He first loved us. </a:t>
            </a:r>
            <a:r>
              <a:rPr lang="en-US" sz="2400" b="1" dirty="0"/>
              <a:t>In the heart renewed by divine grace, love is the principle of action. It modifies the character, governs the impulses, controls the passions, subdues enmity, and ennobles the affections. This love, cherished in the soul, sweetens the life and sheds a refining influence on all around.” </a:t>
            </a:r>
          </a:p>
          <a:p>
            <a:pPr marL="0" indent="0" algn="r">
              <a:buNone/>
            </a:pPr>
            <a:r>
              <a:rPr lang="en-US" sz="1600" dirty="0"/>
              <a:t>Ellen White, </a:t>
            </a:r>
            <a:r>
              <a:rPr lang="en-US" sz="1600" i="1" dirty="0"/>
              <a:t>Steps To Christ</a:t>
            </a:r>
            <a:r>
              <a:rPr lang="en-US" sz="1600" dirty="0"/>
              <a:t>, p.84</a:t>
            </a:r>
          </a:p>
        </p:txBody>
      </p:sp>
    </p:spTree>
    <p:extLst>
      <p:ext uri="{BB962C8B-B14F-4D97-AF65-F5344CB8AC3E}">
        <p14:creationId xmlns:p14="http://schemas.microsoft.com/office/powerpoint/2010/main" val="196852524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5BE57A-3E3F-C2D0-C8A6-3446326D61D1}"/>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ctr"/>
            <a:r>
              <a:rPr lang="en-US" b="1" dirty="0">
                <a:solidFill>
                  <a:srgbClr val="FFFFFF"/>
                </a:solidFill>
              </a:rPr>
              <a:t>8</a:t>
            </a:r>
            <a:r>
              <a:rPr lang="en-US" b="1" kern="1200" dirty="0">
                <a:solidFill>
                  <a:srgbClr val="FFFFFF"/>
                </a:solidFill>
                <a:latin typeface="+mj-lt"/>
                <a:ea typeface="+mj-ea"/>
                <a:cs typeface="+mj-cs"/>
              </a:rPr>
              <a:t>. Disciple Others</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2C9CF4D-A7E4-A625-226C-22E04AFA71E4}"/>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r>
              <a:rPr lang="en-US" sz="2400" dirty="0"/>
              <a:t>Jesus calls us to follow Him in making disciples.</a:t>
            </a:r>
          </a:p>
          <a:p>
            <a:r>
              <a:rPr lang="en-US" sz="2400" dirty="0"/>
              <a:t>The Greek of Matthew 28:19 could be translated, “As you are going, make disciples.”</a:t>
            </a:r>
          </a:p>
          <a:p>
            <a:r>
              <a:rPr lang="en-US" sz="2400" dirty="0"/>
              <a:t>Think about: </a:t>
            </a:r>
          </a:p>
          <a:p>
            <a:pPr marL="914400" lvl="1" indent="-457200">
              <a:buFont typeface="+mj-lt"/>
              <a:buAutoNum type="arabicPeriod"/>
            </a:pPr>
            <a:r>
              <a:rPr lang="en-US" sz="2000" dirty="0"/>
              <a:t>your friends</a:t>
            </a:r>
          </a:p>
          <a:p>
            <a:pPr marL="914400" lvl="1" indent="-457200">
              <a:buFont typeface="+mj-lt"/>
              <a:buAutoNum type="arabicPeriod"/>
            </a:pPr>
            <a:r>
              <a:rPr lang="en-US" sz="2000" dirty="0"/>
              <a:t>your coworkers</a:t>
            </a:r>
          </a:p>
          <a:p>
            <a:pPr marL="914400" lvl="1" indent="-457200">
              <a:buFont typeface="+mj-lt"/>
              <a:buAutoNum type="arabicPeriod"/>
            </a:pPr>
            <a:r>
              <a:rPr lang="en-US" sz="2000" dirty="0"/>
              <a:t>your neighbours</a:t>
            </a:r>
          </a:p>
          <a:p>
            <a:pPr marL="914400" lvl="1" indent="-457200">
              <a:buFont typeface="+mj-lt"/>
              <a:buAutoNum type="arabicPeriod"/>
            </a:pPr>
            <a:r>
              <a:rPr lang="en-US" sz="2000" dirty="0"/>
              <a:t>your family members</a:t>
            </a:r>
          </a:p>
          <a:p>
            <a:r>
              <a:rPr lang="en-US" sz="2400" dirty="0"/>
              <a:t>Write down their names.</a:t>
            </a:r>
          </a:p>
          <a:p>
            <a:pPr marL="914400" lvl="1" indent="-457200">
              <a:buFont typeface="+mj-lt"/>
              <a:buAutoNum type="arabicPeriod"/>
            </a:pPr>
            <a:r>
              <a:rPr lang="en-US" sz="2000" dirty="0"/>
              <a:t>Pray for them.</a:t>
            </a:r>
          </a:p>
          <a:p>
            <a:pPr marL="914400" lvl="1" indent="-457200">
              <a:buFont typeface="+mj-lt"/>
              <a:buAutoNum type="arabicPeriod"/>
            </a:pPr>
            <a:r>
              <a:rPr lang="en-US" sz="2000" dirty="0"/>
              <a:t>Ask God to open doors for spiritual conversations.</a:t>
            </a:r>
          </a:p>
          <a:p>
            <a:endParaRPr lang="en-US" sz="2400" dirty="0"/>
          </a:p>
          <a:p>
            <a:pPr marL="0" indent="0">
              <a:buNone/>
            </a:pPr>
            <a:endParaRPr lang="en-US" sz="2400" dirty="0"/>
          </a:p>
        </p:txBody>
      </p:sp>
    </p:spTree>
    <p:extLst>
      <p:ext uri="{BB962C8B-B14F-4D97-AF65-F5344CB8AC3E}">
        <p14:creationId xmlns:p14="http://schemas.microsoft.com/office/powerpoint/2010/main" val="80775430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410524-E140-23FF-0C95-C4471BAE2AD9}"/>
              </a:ext>
            </a:extLst>
          </p:cNvPr>
          <p:cNvSpPr>
            <a:spLocks noGrp="1"/>
          </p:cNvSpPr>
          <p:nvPr>
            <p:ph type="title"/>
          </p:nvPr>
        </p:nvSpPr>
        <p:spPr>
          <a:xfrm>
            <a:off x="645065" y="1463040"/>
            <a:ext cx="3796306" cy="2690949"/>
          </a:xfrm>
        </p:spPr>
        <p:txBody>
          <a:bodyPr vert="horz" lIns="91440" tIns="45720" rIns="91440" bIns="45720" rtlCol="0" anchor="t">
            <a:normAutofit/>
          </a:bodyPr>
          <a:lstStyle/>
          <a:p>
            <a:pPr algn="ctr"/>
            <a:r>
              <a:rPr lang="en-US" sz="4800" b="1" kern="1200" dirty="0">
                <a:solidFill>
                  <a:schemeClr val="tx1"/>
                </a:solidFill>
                <a:latin typeface="+mj-lt"/>
                <a:ea typeface="+mj-ea"/>
                <a:cs typeface="+mj-cs"/>
              </a:rPr>
              <a:t>Disciple Others Like Enoch</a:t>
            </a:r>
          </a:p>
        </p:txBody>
      </p:sp>
      <p:grpSp>
        <p:nvGrpSpPr>
          <p:cNvPr id="27" name="Group 26">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2" name="Rectangle 2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11D188B-10AE-1198-E162-473064F0A0FC}"/>
              </a:ext>
            </a:extLst>
          </p:cNvPr>
          <p:cNvSpPr>
            <a:spLocks noGrp="1"/>
          </p:cNvSpPr>
          <p:nvPr>
            <p:ph type="body" idx="1"/>
          </p:nvPr>
        </p:nvSpPr>
        <p:spPr>
          <a:xfrm>
            <a:off x="5656218" y="1463039"/>
            <a:ext cx="5542387" cy="4300447"/>
          </a:xfrm>
        </p:spPr>
        <p:txBody>
          <a:bodyPr vert="horz" lIns="91440" tIns="45720" rIns="91440" bIns="45720" rtlCol="0" anchor="t">
            <a:normAutofit lnSpcReduction="10000"/>
          </a:bodyPr>
          <a:lstStyle/>
          <a:p>
            <a:pPr marL="0" indent="0">
              <a:buNone/>
            </a:pPr>
            <a:r>
              <a:rPr lang="en-US" sz="2400" dirty="0">
                <a:latin typeface="Franklin Gothic Medium" panose="020B0603020102020204" pitchFamily="34" charset="0"/>
              </a:rPr>
              <a:t>“Enoch became a preacher of righteousness, making known to the people what God had revealed to him. Those who feared the Lord sought out this holy man to share his instruction and his prayers. He labored publicly also, bearing God’s messages to all who would hear the words of warning…In the midst of a life of active labor, Enoch steadfastly maintained his communion with God. The greater and more pressing his labors, the more constant and earnest were his prayers.” </a:t>
            </a:r>
          </a:p>
          <a:p>
            <a:pPr marL="0" indent="0" algn="r">
              <a:buNone/>
            </a:pPr>
            <a:r>
              <a:rPr lang="en-US" sz="1600" dirty="0">
                <a:latin typeface="Franklin Gothic Medium" panose="020B0603020102020204" pitchFamily="34" charset="0"/>
              </a:rPr>
              <a:t>White Ellen, G. Patriarchs and Prophets p. 86</a:t>
            </a:r>
          </a:p>
          <a:p>
            <a:endParaRPr lang="en-US" sz="2000" dirty="0"/>
          </a:p>
        </p:txBody>
      </p:sp>
    </p:spTree>
    <p:extLst>
      <p:ext uri="{BB962C8B-B14F-4D97-AF65-F5344CB8AC3E}">
        <p14:creationId xmlns:p14="http://schemas.microsoft.com/office/powerpoint/2010/main" val="161061077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Triangle 4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A6A54F-1300-4D39-07D5-71080CAC230A}"/>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6600" b="1" kern="1200" dirty="0">
                <a:solidFill>
                  <a:schemeClr val="tx1"/>
                </a:solidFill>
                <a:latin typeface="+mj-lt"/>
                <a:ea typeface="+mj-ea"/>
                <a:cs typeface="+mj-cs"/>
              </a:rPr>
              <a:t>9.Live Your Mission</a:t>
            </a:r>
            <a:br>
              <a:rPr lang="en-US" sz="6600" kern="1200" dirty="0">
                <a:solidFill>
                  <a:schemeClr val="tx1"/>
                </a:solidFill>
                <a:latin typeface="+mj-lt"/>
                <a:ea typeface="+mj-ea"/>
                <a:cs typeface="+mj-cs"/>
              </a:rPr>
            </a:br>
            <a:endParaRPr lang="en-US" sz="6600" kern="1200" dirty="0">
              <a:solidFill>
                <a:schemeClr val="tx1"/>
              </a:solidFill>
              <a:latin typeface="+mj-lt"/>
              <a:ea typeface="+mj-ea"/>
              <a:cs typeface="+mj-cs"/>
            </a:endParaRPr>
          </a:p>
        </p:txBody>
      </p:sp>
      <p:cxnSp>
        <p:nvCxnSpPr>
          <p:cNvPr id="51" name="Straight Connector 50">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B369AAD-3E88-3833-70E5-E7FA3B6147D8}"/>
              </a:ext>
            </a:extLst>
          </p:cNvPr>
          <p:cNvSpPr>
            <a:spLocks noGrp="1"/>
          </p:cNvSpPr>
          <p:nvPr>
            <p:ph type="body" idx="1"/>
          </p:nvPr>
        </p:nvSpPr>
        <p:spPr>
          <a:xfrm>
            <a:off x="5255260" y="1648870"/>
            <a:ext cx="4702848" cy="3560260"/>
          </a:xfrm>
        </p:spPr>
        <p:txBody>
          <a:bodyPr vert="horz" lIns="91440" tIns="45720" rIns="91440" bIns="45720" rtlCol="0" anchor="ctr">
            <a:normAutofit/>
          </a:bodyPr>
          <a:lstStyle/>
          <a:p>
            <a:pPr marL="0" indent="0">
              <a:buNone/>
            </a:pPr>
            <a:r>
              <a:rPr lang="en-US" sz="2400" dirty="0"/>
              <a:t>Every believer has a mission. Not just pastors, not just evangelists, everyone. God has placed you where you are for a reason. Your workplace, your school, your neighborhood, your arena of influence, those places are your mission field.</a:t>
            </a:r>
          </a:p>
          <a:p>
            <a:endParaRPr lang="en-US" sz="2400" dirty="0"/>
          </a:p>
        </p:txBody>
      </p:sp>
    </p:spTree>
    <p:extLst>
      <p:ext uri="{BB962C8B-B14F-4D97-AF65-F5344CB8AC3E}">
        <p14:creationId xmlns:p14="http://schemas.microsoft.com/office/powerpoint/2010/main" val="61685538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D2279B-B32D-F973-58F0-E096EA7A9A8E}"/>
              </a:ext>
            </a:extLst>
          </p:cNvPr>
          <p:cNvSpPr>
            <a:spLocks noGrp="1"/>
          </p:cNvSpPr>
          <p:nvPr>
            <p:ph type="title"/>
          </p:nvPr>
        </p:nvSpPr>
        <p:spPr>
          <a:xfrm>
            <a:off x="1153618" y="1239927"/>
            <a:ext cx="4008586" cy="4680583"/>
          </a:xfrm>
        </p:spPr>
        <p:txBody>
          <a:bodyPr vert="horz" lIns="91440" tIns="45720" rIns="91440" bIns="45720" rtlCol="0" anchor="ctr">
            <a:normAutofit/>
          </a:bodyPr>
          <a:lstStyle/>
          <a:p>
            <a:r>
              <a:rPr lang="en-US" sz="5200" kern="1200" dirty="0">
                <a:solidFill>
                  <a:schemeClr val="tx1"/>
                </a:solidFill>
                <a:latin typeface="+mj-lt"/>
                <a:ea typeface="+mj-ea"/>
                <a:cs typeface="+mj-cs"/>
              </a:rPr>
              <a:t>Every True Disciple Is A Missionary</a:t>
            </a:r>
          </a:p>
        </p:txBody>
      </p:sp>
      <p:sp>
        <p:nvSpPr>
          <p:cNvPr id="3" name="Text Placeholder 2">
            <a:extLst>
              <a:ext uri="{FF2B5EF4-FFF2-40B4-BE49-F238E27FC236}">
                <a16:creationId xmlns:a16="http://schemas.microsoft.com/office/drawing/2014/main" id="{EFF47EE7-766B-F6BB-6660-3ECA848F44EB}"/>
              </a:ext>
            </a:extLst>
          </p:cNvPr>
          <p:cNvSpPr>
            <a:spLocks noGrp="1"/>
          </p:cNvSpPr>
          <p:nvPr>
            <p:ph type="body" idx="1"/>
          </p:nvPr>
        </p:nvSpPr>
        <p:spPr>
          <a:xfrm>
            <a:off x="5467927" y="1239927"/>
            <a:ext cx="5795820" cy="4680583"/>
          </a:xfrm>
        </p:spPr>
        <p:txBody>
          <a:bodyPr vert="horz" lIns="91440" tIns="45720" rIns="91440" bIns="45720" rtlCol="0" anchor="ctr">
            <a:noAutofit/>
          </a:bodyPr>
          <a:lstStyle/>
          <a:p>
            <a:pPr marL="0" indent="0">
              <a:buNone/>
            </a:pPr>
            <a:r>
              <a:rPr lang="en-US" dirty="0">
                <a:latin typeface="Franklin Gothic Medium" panose="020B0603020102020204" pitchFamily="34" charset="0"/>
              </a:rPr>
              <a:t>“Every true disciple is born into the kingdom of God as a missionary. He who drinks of the living water becomes a fountain of life. The receiver becomes a giver. The grace of Christ in the soul is like a spring in the desert, welling up to refresh all, and making those who are ready to perish eager to drink of the water of life.” </a:t>
            </a:r>
          </a:p>
          <a:p>
            <a:pPr marL="0" indent="0" algn="r">
              <a:buNone/>
            </a:pPr>
            <a:endParaRPr lang="en-US" sz="1800" dirty="0">
              <a:latin typeface="Franklin Gothic Medium" panose="020B0603020102020204" pitchFamily="34" charset="0"/>
            </a:endParaRPr>
          </a:p>
          <a:p>
            <a:pPr marL="0" indent="0" algn="r">
              <a:buNone/>
            </a:pPr>
            <a:r>
              <a:rPr lang="en-US" sz="1800" dirty="0">
                <a:latin typeface="Franklin Gothic Medium" panose="020B0603020102020204" pitchFamily="34" charset="0"/>
              </a:rPr>
              <a:t>White, Ellen G.  The Desire of Ages, p. 184</a:t>
            </a:r>
          </a:p>
        </p:txBody>
      </p:sp>
    </p:spTree>
    <p:extLst>
      <p:ext uri="{BB962C8B-B14F-4D97-AF65-F5344CB8AC3E}">
        <p14:creationId xmlns:p14="http://schemas.microsoft.com/office/powerpoint/2010/main" val="414538946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ACCC1-2C35-46AD-C3E1-113EDE17166E}"/>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The Most Powerful Witness</a:t>
            </a:r>
          </a:p>
        </p:txBody>
      </p:sp>
      <p:graphicFrame>
        <p:nvGraphicFramePr>
          <p:cNvPr id="5" name="Text Placeholder 2">
            <a:extLst>
              <a:ext uri="{FF2B5EF4-FFF2-40B4-BE49-F238E27FC236}">
                <a16:creationId xmlns:a16="http://schemas.microsoft.com/office/drawing/2014/main" id="{32062444-F94A-5D8D-28D6-7075618DF1CD}"/>
              </a:ext>
            </a:extLst>
          </p:cNvPr>
          <p:cNvGraphicFramePr/>
          <p:nvPr>
            <p:extLst>
              <p:ext uri="{D42A27DB-BD31-4B8C-83A1-F6EECF244321}">
                <p14:modId xmlns:p14="http://schemas.microsoft.com/office/powerpoint/2010/main" val="107922924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026310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73C1AE8-DACF-FE60-25F2-5401BBF1EC35}"/>
              </a:ext>
            </a:extLst>
          </p:cNvPr>
          <p:cNvSpPr>
            <a:spLocks noGrp="1"/>
          </p:cNvSpPr>
          <p:nvPr>
            <p:ph type="title"/>
          </p:nvPr>
        </p:nvSpPr>
        <p:spPr>
          <a:xfrm>
            <a:off x="466722" y="586855"/>
            <a:ext cx="3201366" cy="3387497"/>
          </a:xfrm>
        </p:spPr>
        <p:txBody>
          <a:bodyPr anchor="b">
            <a:normAutofit/>
          </a:bodyPr>
          <a:lstStyle/>
          <a:p>
            <a:pPr algn="ctr"/>
            <a:r>
              <a:rPr lang="en-CA" sz="4000" b="1" dirty="0">
                <a:solidFill>
                  <a:srgbClr val="FFFFFF"/>
                </a:solidFill>
              </a:rPr>
              <a:t>What is “</a:t>
            </a:r>
            <a:r>
              <a:rPr lang="en-CA" sz="4000" b="1" i="1" dirty="0">
                <a:solidFill>
                  <a:srgbClr val="FFFFFF"/>
                </a:solidFill>
              </a:rPr>
              <a:t>Back to the Altar</a:t>
            </a:r>
            <a:r>
              <a:rPr lang="en-CA" sz="4000" b="1" dirty="0">
                <a:solidFill>
                  <a:srgbClr val="FFFFFF"/>
                </a:solidFill>
              </a:rPr>
              <a:t>?”</a:t>
            </a:r>
            <a:r>
              <a:rPr lang="en-CA" sz="4000" dirty="0">
                <a:solidFill>
                  <a:srgbClr val="FFFFFF"/>
                </a:solidFill>
              </a:rPr>
              <a:t> </a:t>
            </a:r>
            <a:endParaRPr lang="en-US" sz="4000" dirty="0">
              <a:solidFill>
                <a:srgbClr val="FFFFFF"/>
              </a:solidFill>
            </a:endParaRPr>
          </a:p>
        </p:txBody>
      </p:sp>
      <p:sp>
        <p:nvSpPr>
          <p:cNvPr id="3" name="Content Placeholder 2">
            <a:extLst>
              <a:ext uri="{FF2B5EF4-FFF2-40B4-BE49-F238E27FC236}">
                <a16:creationId xmlns:a16="http://schemas.microsoft.com/office/drawing/2014/main" id="{BEF63F75-2916-8138-08E1-68D025B09E8F}"/>
              </a:ext>
            </a:extLst>
          </p:cNvPr>
          <p:cNvSpPr>
            <a:spLocks noGrp="1"/>
          </p:cNvSpPr>
          <p:nvPr>
            <p:ph idx="1"/>
          </p:nvPr>
        </p:nvSpPr>
        <p:spPr>
          <a:xfrm>
            <a:off x="4810259" y="649480"/>
            <a:ext cx="6555347" cy="5546047"/>
          </a:xfrm>
        </p:spPr>
        <p:txBody>
          <a:bodyPr anchor="ctr">
            <a:normAutofit/>
          </a:bodyPr>
          <a:lstStyle/>
          <a:p>
            <a:pPr lvl="0"/>
            <a:r>
              <a:rPr lang="en-CA" b="1" dirty="0"/>
              <a:t>A global Seventh-day Adventist initiative launched by the General Conference to rebuild personal and family altars of daily worship.</a:t>
            </a:r>
          </a:p>
          <a:p>
            <a:pPr lvl="0"/>
            <a:r>
              <a:rPr lang="en-CA" b="1" dirty="0">
                <a:solidFill>
                  <a:schemeClr val="accent3">
                    <a:lumMod val="60000"/>
                    <a:lumOff val="40000"/>
                  </a:schemeClr>
                </a:solidFill>
              </a:rPr>
              <a:t>The call: </a:t>
            </a:r>
            <a:r>
              <a:rPr lang="en-CA" b="1" i="1" dirty="0">
                <a:solidFill>
                  <a:schemeClr val="accent3">
                    <a:lumMod val="60000"/>
                    <a:lumOff val="40000"/>
                  </a:schemeClr>
                </a:solidFill>
              </a:rPr>
              <a:t>“A daily place for God in every heart and every home.”</a:t>
            </a:r>
            <a:endParaRPr lang="en-CA" b="1" dirty="0">
              <a:solidFill>
                <a:schemeClr val="accent3">
                  <a:lumMod val="60000"/>
                  <a:lumOff val="40000"/>
                </a:schemeClr>
              </a:solidFill>
            </a:endParaRPr>
          </a:p>
          <a:p>
            <a:pPr lvl="0"/>
            <a:r>
              <a:rPr lang="en-CA" b="1" dirty="0"/>
              <a:t>The goal: </a:t>
            </a:r>
            <a:r>
              <a:rPr lang="en-CA" b="1" dirty="0">
                <a:solidFill>
                  <a:srgbClr val="FF0000"/>
                </a:solidFill>
              </a:rPr>
              <a:t>To reignite consistent personal devotion, prayer, and the Word- </a:t>
            </a:r>
            <a:r>
              <a:rPr lang="en-CA" b="1" u="sng" dirty="0"/>
              <a:t>the fuel of effective discipleship</a:t>
            </a:r>
            <a:r>
              <a:rPr lang="en-CA" b="1" dirty="0"/>
              <a:t>.</a:t>
            </a:r>
          </a:p>
          <a:p>
            <a:pPr lvl="0"/>
            <a:r>
              <a:rPr lang="en-CA" b="1" dirty="0"/>
              <a:t>Endorsed and implemented across the Ontario Conference since 2023.</a:t>
            </a:r>
          </a:p>
          <a:p>
            <a:pPr marL="0" indent="0">
              <a:buNone/>
            </a:pPr>
            <a:endParaRPr lang="en-US" sz="2000" dirty="0"/>
          </a:p>
        </p:txBody>
      </p:sp>
    </p:spTree>
    <p:extLst>
      <p:ext uri="{BB962C8B-B14F-4D97-AF65-F5344CB8AC3E}">
        <p14:creationId xmlns:p14="http://schemas.microsoft.com/office/powerpoint/2010/main" val="25712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268-0B12-DD7F-5128-933718A55C8C}"/>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EE5BC1D9-2470-5F8C-8082-93656A7BCF04}"/>
              </a:ext>
            </a:extLst>
          </p:cNvPr>
          <p:cNvSpPr>
            <a:spLocks noGrp="1"/>
          </p:cNvSpPr>
          <p:nvPr>
            <p:ph type="body" idx="1"/>
          </p:nvPr>
        </p:nvSpPr>
        <p:spPr/>
        <p:txBody>
          <a:bodyPr>
            <a:normAutofit/>
          </a:bodyPr>
          <a:lstStyle/>
          <a:p>
            <a:r>
              <a:rPr lang="en-US" dirty="0">
                <a:latin typeface="Calibri" panose="020F0502020204030204" pitchFamily="34" charset="0"/>
                <a:cs typeface="Calibri" panose="020F0502020204030204" pitchFamily="34" charset="0"/>
                <a:hlinkClick r:id="rId2"/>
              </a:rPr>
              <a:t>https://www.backtothealtar.org/</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Esmond, Dwaine. </a:t>
            </a:r>
            <a:r>
              <a:rPr lang="en-CA" dirty="0">
                <a:latin typeface="Calibri" panose="020F0502020204030204" pitchFamily="34" charset="0"/>
                <a:cs typeface="Calibri" panose="020F0502020204030204" pitchFamily="34" charset="0"/>
              </a:rPr>
              <a:t>Digital Hygiene for Individuals and Families</a:t>
            </a:r>
          </a:p>
          <a:p>
            <a:r>
              <a:rPr lang="en-US" dirty="0">
                <a:latin typeface="Calibri" panose="020F0502020204030204" pitchFamily="34" charset="0"/>
                <a:cs typeface="Calibri" panose="020F0502020204030204" pitchFamily="34" charset="0"/>
              </a:rPr>
              <a:t>MacLafferty, Don. The Way Back to the Altar</a:t>
            </a:r>
          </a:p>
          <a:p>
            <a:r>
              <a:rPr lang="en-US" dirty="0">
                <a:latin typeface="Calibri" panose="020F0502020204030204" pitchFamily="34" charset="0"/>
                <a:cs typeface="Calibri" panose="020F0502020204030204" pitchFamily="34" charset="0"/>
              </a:rPr>
              <a:t>White, Ellen G. The Desire of Ages</a:t>
            </a:r>
          </a:p>
          <a:p>
            <a:r>
              <a:rPr lang="en-US" dirty="0">
                <a:latin typeface="Calibri" panose="020F0502020204030204" pitchFamily="34" charset="0"/>
                <a:cs typeface="Calibri" panose="020F0502020204030204" pitchFamily="34" charset="0"/>
              </a:rPr>
              <a:t>White, Ellen G.</a:t>
            </a:r>
            <a:r>
              <a:rPr lang="en-CA" dirty="0">
                <a:latin typeface="Calibri" panose="020F0502020204030204" pitchFamily="34" charset="0"/>
                <a:cs typeface="Calibri" panose="020F0502020204030204" pitchFamily="34" charset="0"/>
              </a:rPr>
              <a:t> My Life Today</a:t>
            </a:r>
          </a:p>
          <a:p>
            <a:r>
              <a:rPr lang="en-US" dirty="0">
                <a:latin typeface="Calibri" panose="020F0502020204030204" pitchFamily="34" charset="0"/>
                <a:cs typeface="Calibri" panose="020F0502020204030204" pitchFamily="34" charset="0"/>
              </a:rPr>
              <a:t>White, Ellen G. Patriarchs and Prophets</a:t>
            </a:r>
            <a:endParaRPr lang="en-CA"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White, Ellen G. The Ministry of Healing</a:t>
            </a:r>
            <a:endParaRPr lang="en-CA"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White, Ellen G. Steps To Christ</a:t>
            </a:r>
          </a:p>
          <a:p>
            <a:endParaRPr lang="en-US" dirty="0"/>
          </a:p>
        </p:txBody>
      </p:sp>
    </p:spTree>
    <p:extLst>
      <p:ext uri="{BB962C8B-B14F-4D97-AF65-F5344CB8AC3E}">
        <p14:creationId xmlns:p14="http://schemas.microsoft.com/office/powerpoint/2010/main" val="3122839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AA6A1A-AE56-2CA1-DB94-47AEC3976D0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2627AA-150D-7243-530C-4D3CA2FED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D2B31BFA-7D08-63A3-E351-5E5BE9C11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D94120CC-CBB5-6167-8780-73A0B896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74C63C3-337C-A8E1-8A7C-090D99A26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94E7429C-2164-17A0-D55C-BE806422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51F41BDD-0030-266F-2324-79812EC35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B74D1F3-6515-545F-269C-171A077CDD3F}"/>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  Worship in The Book of Genesis </a:t>
            </a:r>
          </a:p>
        </p:txBody>
      </p:sp>
      <p:graphicFrame>
        <p:nvGraphicFramePr>
          <p:cNvPr id="5" name="Text Placeholder 2">
            <a:extLst>
              <a:ext uri="{FF2B5EF4-FFF2-40B4-BE49-F238E27FC236}">
                <a16:creationId xmlns:a16="http://schemas.microsoft.com/office/drawing/2014/main" id="{0027F152-3C74-574D-4949-A209FEB438D4}"/>
              </a:ext>
            </a:extLst>
          </p:cNvPr>
          <p:cNvGraphicFramePr/>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0410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F69C72-DC84-5AF6-5F93-7AB5F443DEA5}"/>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mj-lt"/>
                <a:ea typeface="+mj-ea"/>
                <a:cs typeface="+mj-cs"/>
              </a:rPr>
              <a:t>Worship  Before the Fall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03FC2B4-BB60-742C-08E8-C1BAB1F18BA2}"/>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r>
              <a:rPr lang="en-US" dirty="0"/>
              <a:t>The first full day of existence for Adam and Eve was the Sabbath. Genesis 2:1-3</a:t>
            </a:r>
          </a:p>
          <a:p>
            <a:r>
              <a:rPr lang="en-US" dirty="0"/>
              <a:t>A day of worship and fellowship</a:t>
            </a:r>
          </a:p>
          <a:p>
            <a:r>
              <a:rPr lang="en-US" i="1" dirty="0"/>
              <a:t>“The Sabbath was instituted in Eden before the fall and was observed by Adam and Eve, and all the heavenly host. God rested on the seventh day and blessed and hallowed it.”</a:t>
            </a:r>
            <a:r>
              <a:rPr lang="en-US" dirty="0"/>
              <a:t> Ellen G. White, Early Writings, p.217</a:t>
            </a:r>
          </a:p>
          <a:p>
            <a:r>
              <a:rPr lang="en-CA" dirty="0"/>
              <a:t>Job 38:4-7 speaks of worship during the creation week</a:t>
            </a:r>
          </a:p>
          <a:p>
            <a:r>
              <a:rPr lang="en-CA" dirty="0"/>
              <a:t>Psalm 104:1-4 </a:t>
            </a:r>
            <a:endParaRPr lang="en-US" dirty="0"/>
          </a:p>
          <a:p>
            <a:pPr marL="0" indent="0">
              <a:buNone/>
            </a:pPr>
            <a:endParaRPr lang="en-US" dirty="0"/>
          </a:p>
        </p:txBody>
      </p:sp>
    </p:spTree>
    <p:extLst>
      <p:ext uri="{BB962C8B-B14F-4D97-AF65-F5344CB8AC3E}">
        <p14:creationId xmlns:p14="http://schemas.microsoft.com/office/powerpoint/2010/main" val="26424739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64A068-409C-4F02-9640-2F07287299AB}"/>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mj-lt"/>
                <a:ea typeface="+mj-ea"/>
                <a:cs typeface="+mj-cs"/>
              </a:rPr>
              <a:t>The Fall Impacted Worship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F86BAFB-F8C4-B09C-0351-44B545E4487D}"/>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0" indent="0">
              <a:buNone/>
            </a:pPr>
            <a:r>
              <a:rPr lang="en-US" dirty="0"/>
              <a:t>“At the cherubim-guarded gate of paradise, the glory of God was revealed, and hither came the first worshipers. Here their altars were reared, and their offerings presented. It was here that Cain and Abel had brought their sacrifices, and God had condescended to communicate with them.” </a:t>
            </a:r>
          </a:p>
          <a:p>
            <a:pPr marL="0" indent="0" algn="r">
              <a:buNone/>
            </a:pPr>
            <a:r>
              <a:rPr lang="en-US" sz="1800" dirty="0"/>
              <a:t>White, Ellen G. Patriarchs and Prophets pp. 83-84</a:t>
            </a:r>
          </a:p>
          <a:p>
            <a:endParaRPr lang="en-US" dirty="0"/>
          </a:p>
        </p:txBody>
      </p:sp>
    </p:spTree>
    <p:extLst>
      <p:ext uri="{BB962C8B-B14F-4D97-AF65-F5344CB8AC3E}">
        <p14:creationId xmlns:p14="http://schemas.microsoft.com/office/powerpoint/2010/main" val="19266862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93A1A9-96DC-A789-F772-17A9792C873A}"/>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5F20A1-A439-6F20-1106-A65E56B11D41}"/>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4300" b="1" kern="1200" dirty="0">
                <a:solidFill>
                  <a:schemeClr val="tx1"/>
                </a:solidFill>
                <a:latin typeface="+mj-lt"/>
                <a:ea typeface="+mj-ea"/>
                <a:cs typeface="+mj-cs"/>
              </a:rPr>
              <a:t>What Does “The Altar” Mean?</a:t>
            </a:r>
            <a:br>
              <a:rPr lang="en-US" sz="4300" kern="1200" dirty="0">
                <a:solidFill>
                  <a:schemeClr val="tx1"/>
                </a:solidFill>
                <a:latin typeface="+mj-lt"/>
                <a:ea typeface="+mj-ea"/>
                <a:cs typeface="+mj-cs"/>
              </a:rPr>
            </a:br>
            <a:endParaRPr lang="en-US" sz="4300" kern="1200" dirty="0">
              <a:solidFill>
                <a:schemeClr val="tx1"/>
              </a:solidFill>
              <a:latin typeface="+mj-lt"/>
              <a:ea typeface="+mj-ea"/>
              <a:cs typeface="+mj-cs"/>
            </a:endParaRPr>
          </a:p>
        </p:txBody>
      </p:sp>
      <p:sp>
        <p:nvSpPr>
          <p:cNvPr id="59" name="Oval 5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4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24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grpSp>
      <p:pic>
        <p:nvPicPr>
          <p:cNvPr id="51" name="Graphic 50" descr="Prayer Candle">
            <a:extLst>
              <a:ext uri="{FF2B5EF4-FFF2-40B4-BE49-F238E27FC236}">
                <a16:creationId xmlns:a16="http://schemas.microsoft.com/office/drawing/2014/main" id="{A8CE472D-3C2B-AB7D-3A70-125F109D6CF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217770" y="1448957"/>
            <a:ext cx="3952579" cy="3952579"/>
          </a:xfrm>
          <a:prstGeom prst="rect">
            <a:avLst/>
          </a:prstGeom>
        </p:spPr>
      </p:pic>
      <p:sp>
        <p:nvSpPr>
          <p:cNvPr id="52" name="Text Placeholder 2">
            <a:extLst>
              <a:ext uri="{FF2B5EF4-FFF2-40B4-BE49-F238E27FC236}">
                <a16:creationId xmlns:a16="http://schemas.microsoft.com/office/drawing/2014/main" id="{FB7B43B4-A847-E84A-DCAF-2FD64EB663F2}"/>
              </a:ext>
            </a:extLst>
          </p:cNvPr>
          <p:cNvSpPr>
            <a:spLocks noGrp="1"/>
          </p:cNvSpPr>
          <p:nvPr>
            <p:ph type="body" idx="1"/>
          </p:nvPr>
        </p:nvSpPr>
        <p:spPr>
          <a:xfrm>
            <a:off x="6695359" y="2990818"/>
            <a:ext cx="4158031" cy="2913872"/>
          </a:xfrm>
        </p:spPr>
        <p:txBody>
          <a:bodyPr vert="horz" lIns="91440" tIns="45720" rIns="91440" bIns="45720" rtlCol="0" anchor="t">
            <a:normAutofit lnSpcReduction="10000"/>
          </a:bodyPr>
          <a:lstStyle/>
          <a:p>
            <a:pPr marL="628650"/>
            <a:r>
              <a:rPr lang="en-US" sz="1400" dirty="0">
                <a:solidFill>
                  <a:schemeClr val="tx1">
                    <a:alpha val="80000"/>
                  </a:schemeClr>
                </a:solidFill>
              </a:rPr>
              <a:t>In the Bible, the altar is one of the most important spiritual symbols.</a:t>
            </a:r>
          </a:p>
          <a:p>
            <a:pPr marL="628650"/>
            <a:r>
              <a:rPr lang="en-US" sz="1400" dirty="0">
                <a:solidFill>
                  <a:schemeClr val="tx1">
                    <a:alpha val="80000"/>
                  </a:schemeClr>
                </a:solidFill>
              </a:rPr>
              <a:t>The altar was the place where people met God.</a:t>
            </a:r>
          </a:p>
          <a:p>
            <a:pPr marL="628650"/>
            <a:r>
              <a:rPr lang="en-US" sz="1400" dirty="0">
                <a:solidFill>
                  <a:schemeClr val="tx1">
                    <a:alpha val="80000"/>
                  </a:schemeClr>
                </a:solidFill>
              </a:rPr>
              <a:t>It was a place of:</a:t>
            </a:r>
          </a:p>
          <a:p>
            <a:pPr marL="1028700" lvl="1" indent="-171450">
              <a:buFont typeface="Wingdings" pitchFamily="2" charset="2"/>
              <a:buChar char="§"/>
            </a:pPr>
            <a:r>
              <a:rPr lang="en-US" sz="700" dirty="0">
                <a:solidFill>
                  <a:schemeClr val="tx1">
                    <a:alpha val="80000"/>
                  </a:schemeClr>
                </a:solidFill>
              </a:rPr>
              <a:t>      </a:t>
            </a:r>
            <a:r>
              <a:rPr lang="en-US" sz="1200" dirty="0">
                <a:solidFill>
                  <a:schemeClr val="tx1">
                    <a:alpha val="80000"/>
                  </a:schemeClr>
                </a:solidFill>
              </a:rPr>
              <a:t>Worship</a:t>
            </a:r>
          </a:p>
          <a:p>
            <a:pPr marL="1143000" lvl="1">
              <a:buFont typeface="Wingdings" pitchFamily="2" charset="2"/>
              <a:buChar char="§"/>
            </a:pPr>
            <a:r>
              <a:rPr lang="en-US" sz="1200" dirty="0">
                <a:solidFill>
                  <a:schemeClr val="tx1">
                    <a:alpha val="80000"/>
                  </a:schemeClr>
                </a:solidFill>
              </a:rPr>
              <a:t>Surrender</a:t>
            </a:r>
          </a:p>
          <a:p>
            <a:pPr marL="1143000" lvl="1">
              <a:buFont typeface="Wingdings" pitchFamily="2" charset="2"/>
              <a:buChar char="§"/>
            </a:pPr>
            <a:r>
              <a:rPr lang="en-US" sz="1200" dirty="0">
                <a:solidFill>
                  <a:schemeClr val="tx1">
                    <a:alpha val="80000"/>
                  </a:schemeClr>
                </a:solidFill>
              </a:rPr>
              <a:t>Sacrifice</a:t>
            </a:r>
          </a:p>
          <a:p>
            <a:pPr marL="1143000" lvl="1">
              <a:buFont typeface="Wingdings" pitchFamily="2" charset="2"/>
              <a:buChar char="§"/>
            </a:pPr>
            <a:r>
              <a:rPr lang="en-US" sz="1200" dirty="0">
                <a:solidFill>
                  <a:schemeClr val="tx1">
                    <a:alpha val="80000"/>
                  </a:schemeClr>
                </a:solidFill>
              </a:rPr>
              <a:t>Renewal</a:t>
            </a:r>
          </a:p>
          <a:p>
            <a:pPr marL="1143000" lvl="1">
              <a:buFont typeface="Wingdings" pitchFamily="2" charset="2"/>
              <a:buChar char="§"/>
            </a:pPr>
            <a:r>
              <a:rPr lang="en-US" sz="1200" dirty="0">
                <a:solidFill>
                  <a:schemeClr val="tx1">
                    <a:alpha val="80000"/>
                  </a:schemeClr>
                </a:solidFill>
              </a:rPr>
              <a:t>Communion with God</a:t>
            </a:r>
          </a:p>
          <a:p>
            <a:pPr marL="628650"/>
            <a:r>
              <a:rPr lang="en-US" sz="1400" dirty="0">
                <a:solidFill>
                  <a:schemeClr val="tx1">
                    <a:alpha val="80000"/>
                  </a:schemeClr>
                </a:solidFill>
              </a:rPr>
              <a:t>Whenever someone built an altar, it meant one thing: t</a:t>
            </a:r>
            <a:r>
              <a:rPr lang="en-US" sz="1400" b="1" dirty="0">
                <a:solidFill>
                  <a:schemeClr val="tx1">
                    <a:alpha val="80000"/>
                  </a:schemeClr>
                </a:solidFill>
              </a:rPr>
              <a:t>hey wanted to meet with God.</a:t>
            </a:r>
            <a:endParaRPr lang="en-US" sz="1400" dirty="0">
              <a:solidFill>
                <a:schemeClr val="tx1">
                  <a:alpha val="80000"/>
                </a:schemeClr>
              </a:solidFill>
            </a:endParaRPr>
          </a:p>
          <a:p>
            <a:endParaRPr lang="en-US" sz="1100" dirty="0">
              <a:solidFill>
                <a:schemeClr val="tx1">
                  <a:alpha val="80000"/>
                </a:schemeClr>
              </a:solidFill>
            </a:endParaRPr>
          </a:p>
        </p:txBody>
      </p:sp>
      <p:sp>
        <p:nvSpPr>
          <p:cNvPr id="24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245" name="Straight Connector 24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3003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additive="base">
                                        <p:cTn id="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xEl>
                                              <p:pRg st="1" end="1"/>
                                            </p:txEl>
                                          </p:spTgt>
                                        </p:tgtEl>
                                        <p:attrNameLst>
                                          <p:attrName>style.visibility</p:attrName>
                                        </p:attrNameLst>
                                      </p:cBhvr>
                                      <p:to>
                                        <p:strVal val="visible"/>
                                      </p:to>
                                    </p:set>
                                    <p:anim calcmode="lin" valueType="num">
                                      <p:cBhvr additive="base">
                                        <p:cTn id="13" dur="500" fill="hold"/>
                                        <p:tgtEl>
                                          <p:spTgt spid="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
                                            <p:txEl>
                                              <p:pRg st="2" end="2"/>
                                            </p:txEl>
                                          </p:spTgt>
                                        </p:tgtEl>
                                        <p:attrNameLst>
                                          <p:attrName>style.visibility</p:attrName>
                                        </p:attrNameLst>
                                      </p:cBhvr>
                                      <p:to>
                                        <p:strVal val="visible"/>
                                      </p:to>
                                    </p:set>
                                    <p:anim calcmode="lin" valueType="num">
                                      <p:cBhvr additive="base">
                                        <p:cTn id="19" dur="500" fill="hold"/>
                                        <p:tgtEl>
                                          <p:spTgt spid="5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2">
                                            <p:txEl>
                                              <p:pRg st="3" end="3"/>
                                            </p:txEl>
                                          </p:spTgt>
                                        </p:tgtEl>
                                        <p:attrNameLst>
                                          <p:attrName>style.visibility</p:attrName>
                                        </p:attrNameLst>
                                      </p:cBhvr>
                                      <p:to>
                                        <p:strVal val="visible"/>
                                      </p:to>
                                    </p:set>
                                    <p:anim calcmode="lin" valueType="num">
                                      <p:cBhvr additive="base">
                                        <p:cTn id="23" dur="500" fill="hold"/>
                                        <p:tgtEl>
                                          <p:spTgt spid="5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xEl>
                                              <p:pRg st="4" end="4"/>
                                            </p:txEl>
                                          </p:spTgt>
                                        </p:tgtEl>
                                        <p:attrNameLst>
                                          <p:attrName>style.visibility</p:attrName>
                                        </p:attrNameLst>
                                      </p:cBhvr>
                                      <p:to>
                                        <p:strVal val="visible"/>
                                      </p:to>
                                    </p:set>
                                    <p:anim calcmode="lin" valueType="num">
                                      <p:cBhvr additive="base">
                                        <p:cTn id="27" dur="500" fill="hold"/>
                                        <p:tgtEl>
                                          <p:spTgt spid="5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2">
                                            <p:txEl>
                                              <p:pRg st="5" end="5"/>
                                            </p:txEl>
                                          </p:spTgt>
                                        </p:tgtEl>
                                        <p:attrNameLst>
                                          <p:attrName>style.visibility</p:attrName>
                                        </p:attrNameLst>
                                      </p:cBhvr>
                                      <p:to>
                                        <p:strVal val="visible"/>
                                      </p:to>
                                    </p:set>
                                    <p:anim calcmode="lin" valueType="num">
                                      <p:cBhvr additive="base">
                                        <p:cTn id="31" dur="500" fill="hold"/>
                                        <p:tgtEl>
                                          <p:spTgt spid="5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2">
                                            <p:txEl>
                                              <p:pRg st="6" end="6"/>
                                            </p:txEl>
                                          </p:spTgt>
                                        </p:tgtEl>
                                        <p:attrNameLst>
                                          <p:attrName>style.visibility</p:attrName>
                                        </p:attrNameLst>
                                      </p:cBhvr>
                                      <p:to>
                                        <p:strVal val="visible"/>
                                      </p:to>
                                    </p:set>
                                    <p:anim calcmode="lin" valueType="num">
                                      <p:cBhvr additive="base">
                                        <p:cTn id="35" dur="500" fill="hold"/>
                                        <p:tgtEl>
                                          <p:spTgt spid="5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2">
                                            <p:txEl>
                                              <p:pRg st="7" end="7"/>
                                            </p:txEl>
                                          </p:spTgt>
                                        </p:tgtEl>
                                        <p:attrNameLst>
                                          <p:attrName>style.visibility</p:attrName>
                                        </p:attrNameLst>
                                      </p:cBhvr>
                                      <p:to>
                                        <p:strVal val="visible"/>
                                      </p:to>
                                    </p:set>
                                    <p:anim calcmode="lin" valueType="num">
                                      <p:cBhvr additive="base">
                                        <p:cTn id="39" dur="500" fill="hold"/>
                                        <p:tgtEl>
                                          <p:spTgt spid="5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2">
                                            <p:txEl>
                                              <p:pRg st="8" end="8"/>
                                            </p:txEl>
                                          </p:spTgt>
                                        </p:tgtEl>
                                        <p:attrNameLst>
                                          <p:attrName>style.visibility</p:attrName>
                                        </p:attrNameLst>
                                      </p:cBhvr>
                                      <p:to>
                                        <p:strVal val="visible"/>
                                      </p:to>
                                    </p:set>
                                    <p:anim calcmode="lin" valueType="num">
                                      <p:cBhvr additive="base">
                                        <p:cTn id="45" dur="500" fill="hold"/>
                                        <p:tgtEl>
                                          <p:spTgt spid="5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loud Light">
      <a:dk1>
        <a:srgbClr val="3F3F3F"/>
      </a:dk1>
      <a:lt1>
        <a:sysClr val="window" lastClr="FFFFFF"/>
      </a:lt1>
      <a:dk2>
        <a:srgbClr val="313C41"/>
      </a:dk2>
      <a:lt2>
        <a:srgbClr val="FFFFFF"/>
      </a:lt2>
      <a:accent1>
        <a:srgbClr val="FFBC42"/>
      </a:accent1>
      <a:accent2>
        <a:srgbClr val="0496FF"/>
      </a:accent2>
      <a:accent3>
        <a:srgbClr val="006BA6"/>
      </a:accent3>
      <a:accent4>
        <a:srgbClr val="D81159"/>
      </a:accent4>
      <a:accent5>
        <a:srgbClr val="8F2D56"/>
      </a:accent5>
      <a:accent6>
        <a:srgbClr val="06D6A0"/>
      </a:accent6>
      <a:hlink>
        <a:srgbClr val="48A1FA"/>
      </a:hlink>
      <a:folHlink>
        <a:srgbClr val="034A90"/>
      </a:folHlink>
    </a:clrScheme>
    <a:fontScheme name="Saare">
      <a:majorFont>
        <a:latin typeface="Slabo 27px"/>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3441</TotalTime>
  <Words>3371</Words>
  <Application>Microsoft Office PowerPoint</Application>
  <PresentationFormat>Widescreen</PresentationFormat>
  <Paragraphs>252</Paragraphs>
  <Slides>50</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50</vt:i4>
      </vt:variant>
    </vt:vector>
  </HeadingPairs>
  <TitlesOfParts>
    <vt:vector size="62" baseType="lpstr">
      <vt:lpstr>Aptos</vt:lpstr>
      <vt:lpstr>Aptos Display</vt:lpstr>
      <vt:lpstr>Arial</vt:lpstr>
      <vt:lpstr>Calibri</vt:lpstr>
      <vt:lpstr>Franklin Gothic Medium</vt:lpstr>
      <vt:lpstr>Lato</vt:lpstr>
      <vt:lpstr>Poppins</vt:lpstr>
      <vt:lpstr>Slabo 27px</vt:lpstr>
      <vt:lpstr>Wingdings</vt:lpstr>
      <vt:lpstr>Office Theme</vt:lpstr>
      <vt:lpstr>1_Office Theme</vt:lpstr>
      <vt:lpstr>2_Office Theme</vt:lpstr>
      <vt:lpstr>PowerPoint Presentation</vt:lpstr>
      <vt:lpstr>The Portable Altar</vt:lpstr>
      <vt:lpstr>The Portable Altar</vt:lpstr>
      <vt:lpstr>PowerPoint Presentation</vt:lpstr>
      <vt:lpstr>What is “Back to the Altar?” </vt:lpstr>
      <vt:lpstr>  Worship in The Book of Genesis </vt:lpstr>
      <vt:lpstr>Worship  Before the Fall</vt:lpstr>
      <vt:lpstr>The Fall Impacted Worship</vt:lpstr>
      <vt:lpstr>What Does “The Altar” Mean? </vt:lpstr>
      <vt:lpstr>Men Began To Call On The Name of The Lord-Genesis 4:25</vt:lpstr>
      <vt:lpstr>From Generation To Generation</vt:lpstr>
      <vt:lpstr>What Is Worship? </vt:lpstr>
      <vt:lpstr>What Is Worship? </vt:lpstr>
      <vt:lpstr>What Is Worship?</vt:lpstr>
      <vt:lpstr>To worship is: </vt:lpstr>
      <vt:lpstr>True Worship</vt:lpstr>
      <vt:lpstr>Enoch and The Portable Altar</vt:lpstr>
      <vt:lpstr>Enoch and The Portable Altar</vt:lpstr>
      <vt:lpstr>Abraham and the Portable Altar Genesis 12 </vt:lpstr>
      <vt:lpstr>Abraham And The Portable Altar</vt:lpstr>
      <vt:lpstr>Jacob, The Portable Altar</vt:lpstr>
      <vt:lpstr>What Did Jacob Do?</vt:lpstr>
      <vt:lpstr>Jesus and the Abiding Life </vt:lpstr>
      <vt:lpstr>Jesus was describing a continuous relationship </vt:lpstr>
      <vt:lpstr>Guess What</vt:lpstr>
      <vt:lpstr>How Do We Become God-Walkers? </vt:lpstr>
      <vt:lpstr>1. Know Where You Are Spiritually </vt:lpstr>
      <vt:lpstr>2. Come to Jesus As You Are </vt:lpstr>
      <vt:lpstr>3. Surrender To Jesus Daily </vt:lpstr>
      <vt:lpstr>Why Is This Important ?</vt:lpstr>
      <vt:lpstr>Why should We Do This?</vt:lpstr>
      <vt:lpstr>Why should We Do This?</vt:lpstr>
      <vt:lpstr>Why should We Do This?</vt:lpstr>
      <vt:lpstr>4. Honor Jesus as Lord Daily </vt:lpstr>
      <vt:lpstr>5. Discover Jesus In His Word And Through Prayer </vt:lpstr>
      <vt:lpstr>Prayer: An Audience With the King </vt:lpstr>
      <vt:lpstr>Martin Luther And Prayer</vt:lpstr>
      <vt:lpstr>6.Receive A Fresh Baptism Of The Holy Spirit </vt:lpstr>
      <vt:lpstr>PowerPoint Presentation</vt:lpstr>
      <vt:lpstr>7. Protect the Quiet Hour From Digital Distractions </vt:lpstr>
      <vt:lpstr>Practice Digital Hygiene</vt:lpstr>
      <vt:lpstr>How To Practice Digital Hygiene</vt:lpstr>
      <vt:lpstr>5. Love Your Family Sacrificially </vt:lpstr>
      <vt:lpstr>Love Is The principle of Action</vt:lpstr>
      <vt:lpstr>8. Disciple Others </vt:lpstr>
      <vt:lpstr>Disciple Others Like Enoch</vt:lpstr>
      <vt:lpstr>9.Live Your Mission </vt:lpstr>
      <vt:lpstr>Every True Disciple Is A Missionary</vt:lpstr>
      <vt:lpstr>The Most Powerful Witness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Chichester, Allan</dc:creator>
  <cp:lastModifiedBy>Weidner, Ruth</cp:lastModifiedBy>
  <cp:revision>65</cp:revision>
  <dcterms:created xsi:type="dcterms:W3CDTF">2026-03-12T14:49:49Z</dcterms:created>
  <dcterms:modified xsi:type="dcterms:W3CDTF">2026-04-08T20:15:09Z</dcterms:modified>
</cp:coreProperties>
</file>